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23" r:id="rId5"/>
    <p:sldMasterId id="2147483693" r:id="rId6"/>
    <p:sldMasterId id="2147483703" r:id="rId7"/>
  </p:sldMasterIdLst>
  <p:notesMasterIdLst>
    <p:notesMasterId r:id="rId9"/>
  </p:notesMasterIdLst>
  <p:handoutMasterIdLst>
    <p:handoutMasterId r:id="rId10"/>
  </p:handoutMasterIdLst>
  <p:sldIdLst>
    <p:sldId id="523" r:id="rId8"/>
  </p:sldIdLst>
  <p:sldSz cx="12192000" cy="6858000"/>
  <p:notesSz cx="9939338" cy="6807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0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tti Kotilainen" initials="AK" lastIdx="1" clrIdx="0">
    <p:extLst>
      <p:ext uri="{19B8F6BF-5375-455C-9EA6-DF929625EA0E}">
        <p15:presenceInfo xmlns:p15="http://schemas.microsoft.com/office/powerpoint/2012/main" userId="S::antti.kotilainen@ifpi.fi::cbffff07-72f7-4c2a-9cf2-c0aba2acb45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174"/>
    <a:srgbClr val="FFFFFF"/>
    <a:srgbClr val="3A5818"/>
    <a:srgbClr val="993300"/>
    <a:srgbClr val="FFEFEF"/>
    <a:srgbClr val="EEF8E4"/>
    <a:srgbClr val="2BB3BD"/>
    <a:srgbClr val="568424"/>
    <a:srgbClr val="2AB1BB"/>
    <a:srgbClr val="1546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B8A3A4-EC52-4542-A2E8-AE4A5D98E56D}" v="35" dt="2020-03-24T13:00:13.705"/>
  </p1510:revLst>
</p1510:revInfo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58" autoAdjust="0"/>
    <p:restoredTop sz="88109" autoAdjust="0"/>
  </p:normalViewPr>
  <p:slideViewPr>
    <p:cSldViewPr snapToGrid="0" snapToObjects="1" showGuides="1">
      <p:cViewPr varScale="1">
        <p:scale>
          <a:sx n="143" d="100"/>
          <a:sy n="143" d="100"/>
        </p:scale>
        <p:origin x="1416" y="174"/>
      </p:cViewPr>
      <p:guideLst>
        <p:guide orient="horz" pos="2160"/>
        <p:guide pos="30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>
        <p:scale>
          <a:sx n="120" d="100"/>
          <a:sy n="120" d="100"/>
        </p:scale>
        <p:origin x="1986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4307047" cy="341542"/>
          </a:xfrm>
          <a:prstGeom prst="rect">
            <a:avLst/>
          </a:prstGeom>
        </p:spPr>
        <p:txBody>
          <a:bodyPr vert="horz" lIns="92228" tIns="46113" rIns="92228" bIns="46113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9992" y="2"/>
            <a:ext cx="4307047" cy="341542"/>
          </a:xfrm>
          <a:prstGeom prst="rect">
            <a:avLst/>
          </a:prstGeom>
        </p:spPr>
        <p:txBody>
          <a:bodyPr vert="horz" lIns="92228" tIns="46113" rIns="92228" bIns="46113" rtlCol="0"/>
          <a:lstStyle>
            <a:lvl1pPr algn="r">
              <a:defRPr sz="1200"/>
            </a:lvl1pPr>
          </a:lstStyle>
          <a:p>
            <a:fld id="{5B3FC83F-1F99-4D58-A33F-74B2273E6805}" type="datetimeFigureOut">
              <a:rPr lang="en-GB" smtClean="0"/>
              <a:t>24/03/2020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465662"/>
            <a:ext cx="4307047" cy="341541"/>
          </a:xfrm>
          <a:prstGeom prst="rect">
            <a:avLst/>
          </a:prstGeom>
        </p:spPr>
        <p:txBody>
          <a:bodyPr vert="horz" lIns="92228" tIns="46113" rIns="92228" bIns="46113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9992" y="6465662"/>
            <a:ext cx="4307047" cy="341541"/>
          </a:xfrm>
          <a:prstGeom prst="rect">
            <a:avLst/>
          </a:prstGeom>
        </p:spPr>
        <p:txBody>
          <a:bodyPr vert="horz" lIns="92228" tIns="46113" rIns="92228" bIns="46113" rtlCol="0" anchor="b"/>
          <a:lstStyle>
            <a:lvl1pPr algn="r">
              <a:defRPr sz="1200"/>
            </a:lvl1pPr>
          </a:lstStyle>
          <a:p>
            <a:fld id="{A9E6F5BA-7984-4518-AB19-D7EE2D2E67C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18618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woosh-fad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7020" y="-257416"/>
            <a:ext cx="11116360" cy="5213848"/>
          </a:xfrm>
          <a:prstGeom prst="rect">
            <a:avLst/>
          </a:prstGeom>
        </p:spPr>
      </p:pic>
      <p:pic>
        <p:nvPicPr>
          <p:cNvPr id="9" name="Picture 8" descr="corner-logo-teal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21" b="88194"/>
          <a:stretch/>
        </p:blipFill>
        <p:spPr>
          <a:xfrm>
            <a:off x="8158546" y="1"/>
            <a:ext cx="1780792" cy="796559"/>
          </a:xfrm>
          <a:prstGeom prst="rect">
            <a:avLst/>
          </a:prstGeom>
        </p:spPr>
      </p:pic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5925" y="1084263"/>
            <a:ext cx="5305425" cy="2984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28" tIns="46113" rIns="92228" bIns="46113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158082" y="1084386"/>
            <a:ext cx="3611814" cy="3335213"/>
          </a:xfrm>
          <a:prstGeom prst="rect">
            <a:avLst/>
          </a:prstGeom>
        </p:spPr>
        <p:txBody>
          <a:bodyPr vert="horz" lIns="92228" tIns="46113" rIns="92228" bIns="46113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9992" y="6465662"/>
            <a:ext cx="4307047" cy="341541"/>
          </a:xfrm>
          <a:prstGeom prst="rect">
            <a:avLst/>
          </a:prstGeom>
        </p:spPr>
        <p:txBody>
          <a:bodyPr vert="horz" lIns="92228" tIns="46113" rIns="92228" bIns="46113" rtlCol="0" anchor="b"/>
          <a:lstStyle>
            <a:lvl1pPr algn="r">
              <a:defRPr sz="1200"/>
            </a:lvl1pPr>
          </a:lstStyle>
          <a:p>
            <a:fld id="{61442D86-BFCF-48A6-9CDE-7726738EB99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5544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ADD934-8F71-440D-8D94-BF85B5E713AD}" type="slidenum">
              <a:rPr lang="es-ES_tradnl" smtClean="0"/>
              <a:pPr/>
              <a:t>1</a:t>
            </a:fld>
            <a:endParaRPr lang="es-ES_tradnl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i-FI" dirty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0048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6249" y="0"/>
            <a:ext cx="9145751" cy="68580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0"/>
            <a:ext cx="503663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8137" y="3186114"/>
            <a:ext cx="4919663" cy="16383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400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8137" y="4824414"/>
            <a:ext cx="4048126" cy="3762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561" y="1543051"/>
            <a:ext cx="3888870" cy="135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649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881" y="1082375"/>
            <a:ext cx="10515600" cy="6224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749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60375" y="809625"/>
            <a:ext cx="11270539" cy="0"/>
          </a:xfrm>
          <a:prstGeom prst="line">
            <a:avLst/>
          </a:prstGeom>
          <a:ln w="19050" cmpd="sng">
            <a:solidFill>
              <a:srgbClr val="0E749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corner-logo-teal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21" b="88194"/>
          <a:stretch/>
        </p:blipFill>
        <p:spPr>
          <a:xfrm>
            <a:off x="10682110" y="0"/>
            <a:ext cx="1509127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674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ock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4309147" y="835"/>
            <a:ext cx="1863053" cy="6857165"/>
          </a:xfrm>
          <a:prstGeom prst="rect">
            <a:avLst/>
          </a:prstGeom>
          <a:solidFill>
            <a:srgbClr val="8E8B8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6172200" y="0"/>
            <a:ext cx="1863053" cy="6857165"/>
          </a:xfrm>
          <a:prstGeom prst="rect">
            <a:avLst/>
          </a:prstGeom>
          <a:solidFill>
            <a:srgbClr val="BCBAB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8035253" y="835"/>
            <a:ext cx="1863053" cy="6857165"/>
          </a:xfrm>
          <a:prstGeom prst="rect">
            <a:avLst/>
          </a:prstGeom>
          <a:solidFill>
            <a:srgbClr val="0E749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9898306" y="835"/>
            <a:ext cx="2292932" cy="68571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60375" y="809625"/>
            <a:ext cx="3683836" cy="0"/>
          </a:xfrm>
          <a:prstGeom prst="line">
            <a:avLst/>
          </a:prstGeom>
          <a:ln w="19050" cmpd="sng">
            <a:solidFill>
              <a:srgbClr val="0E749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4309148" y="809625"/>
            <a:ext cx="7401589" cy="0"/>
          </a:xfrm>
          <a:prstGeom prst="line">
            <a:avLst/>
          </a:prstGeom>
          <a:ln w="190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643"/>
          <a:stretch/>
        </p:blipFill>
        <p:spPr>
          <a:xfrm>
            <a:off x="10903148" y="215231"/>
            <a:ext cx="807589" cy="527853"/>
          </a:xfrm>
          <a:prstGeom prst="rect">
            <a:avLst/>
          </a:prstGeom>
        </p:spPr>
      </p:pic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413881" y="1082375"/>
            <a:ext cx="3730330" cy="16918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749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309148" y="1257003"/>
            <a:ext cx="1863052" cy="193614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chemeClr val="bg1"/>
                </a:solidFill>
                <a:latin typeface="Calibri Light"/>
                <a:cs typeface="Calibri Light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Calibri Light"/>
                <a:cs typeface="Calibri Light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Calibri Light"/>
                <a:cs typeface="Calibri Light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Calibri Light"/>
                <a:cs typeface="Calibri Light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Calibri Light"/>
                <a:cs typeface="Calibri Light"/>
              </a:defRPr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172200" y="3561070"/>
            <a:ext cx="1863725" cy="1944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400">
                <a:solidFill>
                  <a:srgbClr val="FFFFFF"/>
                </a:solidFill>
              </a:defRPr>
            </a:lvl2pPr>
            <a:lvl3pPr marL="914400" indent="0">
              <a:buNone/>
              <a:defRPr sz="1400">
                <a:solidFill>
                  <a:srgbClr val="FFFFFF"/>
                </a:solidFill>
              </a:defRPr>
            </a:lvl3pPr>
            <a:lvl4pPr marL="1371600" indent="0">
              <a:buNone/>
              <a:defRPr sz="1400">
                <a:solidFill>
                  <a:srgbClr val="FFFFFF"/>
                </a:solidFill>
              </a:defRPr>
            </a:lvl4pPr>
            <a:lvl5pPr marL="1828800" indent="0">
              <a:buNone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035925" y="1257003"/>
            <a:ext cx="1862138" cy="19354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FFFFFF"/>
                </a:solidFill>
                <a:latin typeface="Calibri Light"/>
                <a:cs typeface="Calibri Light"/>
              </a:defRPr>
            </a:lvl1pPr>
            <a:lvl2pPr marL="457200" indent="0">
              <a:buNone/>
              <a:defRPr sz="1400">
                <a:solidFill>
                  <a:srgbClr val="FFFFFF"/>
                </a:solidFill>
                <a:latin typeface="Calibri Light"/>
                <a:cs typeface="Calibri Light"/>
              </a:defRPr>
            </a:lvl2pPr>
            <a:lvl3pPr marL="914400" indent="0">
              <a:buNone/>
              <a:defRPr sz="1400">
                <a:solidFill>
                  <a:srgbClr val="FFFFFF"/>
                </a:solidFill>
                <a:latin typeface="Calibri Light"/>
                <a:cs typeface="Calibri Light"/>
              </a:defRPr>
            </a:lvl3pPr>
            <a:lvl4pPr marL="1371600" indent="0">
              <a:buNone/>
              <a:defRPr sz="1400">
                <a:solidFill>
                  <a:srgbClr val="FFFFFF"/>
                </a:solidFill>
                <a:latin typeface="Calibri Light"/>
                <a:cs typeface="Calibri Light"/>
              </a:defRPr>
            </a:lvl4pPr>
            <a:lvl5pPr marL="1828800" indent="0">
              <a:buNone/>
              <a:defRPr sz="1400">
                <a:solidFill>
                  <a:srgbClr val="FFFFFF"/>
                </a:solidFill>
                <a:latin typeface="Calibri Light"/>
                <a:cs typeface="Calibri Light"/>
              </a:defRPr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9898306" y="3561826"/>
            <a:ext cx="1862138" cy="1944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FFFFFF"/>
                </a:solidFill>
                <a:latin typeface="Calibri Light"/>
                <a:cs typeface="Calibri Light"/>
              </a:defRPr>
            </a:lvl1pPr>
            <a:lvl2pPr marL="457200" indent="0">
              <a:buNone/>
              <a:defRPr sz="1400">
                <a:solidFill>
                  <a:srgbClr val="FFFFFF"/>
                </a:solidFill>
                <a:latin typeface="Calibri Light"/>
                <a:cs typeface="Calibri Light"/>
              </a:defRPr>
            </a:lvl2pPr>
            <a:lvl3pPr marL="914400" indent="0">
              <a:buNone/>
              <a:defRPr sz="1400">
                <a:solidFill>
                  <a:srgbClr val="FFFFFF"/>
                </a:solidFill>
                <a:latin typeface="Calibri Light"/>
                <a:cs typeface="Calibri Light"/>
              </a:defRPr>
            </a:lvl3pPr>
            <a:lvl4pPr marL="1371600" indent="0">
              <a:buNone/>
              <a:defRPr sz="1400">
                <a:solidFill>
                  <a:srgbClr val="FFFFFF"/>
                </a:solidFill>
                <a:latin typeface="Calibri Light"/>
                <a:cs typeface="Calibri Light"/>
              </a:defRPr>
            </a:lvl4pPr>
            <a:lvl5pPr marL="1828800" indent="0">
              <a:buNone/>
              <a:defRPr sz="1400">
                <a:solidFill>
                  <a:srgbClr val="FFFFFF"/>
                </a:solidFill>
                <a:latin typeface="Calibri Light"/>
                <a:cs typeface="Calibri Light"/>
              </a:defRPr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6288088" y="1154945"/>
            <a:ext cx="1604962" cy="20381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396298" y="1154945"/>
            <a:ext cx="1667020" cy="0"/>
          </a:xfrm>
          <a:prstGeom prst="line">
            <a:avLst/>
          </a:prstGeom>
          <a:ln w="190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>
            <a:off x="8133726" y="1154945"/>
            <a:ext cx="1667020" cy="0"/>
          </a:xfrm>
          <a:prstGeom prst="line">
            <a:avLst/>
          </a:prstGeom>
          <a:ln w="190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 userDrawn="1"/>
        </p:nvCxnSpPr>
        <p:spPr>
          <a:xfrm>
            <a:off x="6262315" y="3465133"/>
            <a:ext cx="1667020" cy="0"/>
          </a:xfrm>
          <a:prstGeom prst="line">
            <a:avLst/>
          </a:prstGeom>
          <a:ln w="190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>
            <a:off x="9999743" y="3465133"/>
            <a:ext cx="1667020" cy="0"/>
          </a:xfrm>
          <a:prstGeom prst="line">
            <a:avLst/>
          </a:prstGeom>
          <a:ln w="190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Picture Placeholder 29"/>
          <p:cNvSpPr>
            <a:spLocks noGrp="1"/>
          </p:cNvSpPr>
          <p:nvPr>
            <p:ph type="pic" sz="quarter" idx="15"/>
          </p:nvPr>
        </p:nvSpPr>
        <p:spPr>
          <a:xfrm>
            <a:off x="4431223" y="3470203"/>
            <a:ext cx="1620000" cy="205199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6"/>
          </p:nvPr>
        </p:nvSpPr>
        <p:spPr>
          <a:xfrm>
            <a:off x="8158540" y="3470203"/>
            <a:ext cx="1620000" cy="205263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183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&amp; Bullet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" b="7821"/>
          <a:stretch/>
        </p:blipFill>
        <p:spPr>
          <a:xfrm>
            <a:off x="6831" y="0"/>
            <a:ext cx="12178338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6831" y="0"/>
            <a:ext cx="12185169" cy="685800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880" y="1082375"/>
            <a:ext cx="4484691" cy="514667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60375" y="809625"/>
            <a:ext cx="11270539" cy="0"/>
          </a:xfrm>
          <a:prstGeom prst="line">
            <a:avLst/>
          </a:prstGeom>
          <a:ln w="19050" cmpd="sng">
            <a:solidFill>
              <a:srgbClr val="0E749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corner-logo-teal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21" b="88194"/>
          <a:stretch/>
        </p:blipFill>
        <p:spPr>
          <a:xfrm>
            <a:off x="10682110" y="0"/>
            <a:ext cx="1509127" cy="809625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104190" y="1082375"/>
            <a:ext cx="6627435" cy="5146673"/>
          </a:xfrm>
          <a:prstGeom prst="rect">
            <a:avLst/>
          </a:prstGeom>
        </p:spPr>
        <p:txBody>
          <a:bodyPr vert="horz"/>
          <a:lstStyle>
            <a:lvl1pPr>
              <a:defRPr sz="2500">
                <a:solidFill>
                  <a:schemeClr val="bg1"/>
                </a:solidFill>
                <a:latin typeface="Calibri Light"/>
                <a:cs typeface="Calibri Light"/>
              </a:defRPr>
            </a:lvl1pPr>
            <a:lvl2pPr>
              <a:defRPr sz="2500">
                <a:solidFill>
                  <a:schemeClr val="bg1"/>
                </a:solidFill>
                <a:latin typeface="Calibri Light"/>
                <a:cs typeface="Calibri Light"/>
              </a:defRPr>
            </a:lvl2pPr>
            <a:lvl3pPr>
              <a:defRPr sz="2500">
                <a:solidFill>
                  <a:schemeClr val="bg1"/>
                </a:solidFill>
                <a:latin typeface="Calibri Light"/>
                <a:cs typeface="Calibri Light"/>
              </a:defRPr>
            </a:lvl3pPr>
            <a:lvl4pPr>
              <a:defRPr sz="2500">
                <a:solidFill>
                  <a:schemeClr val="bg1"/>
                </a:solidFill>
                <a:latin typeface="Calibri Light"/>
                <a:cs typeface="Calibri Light"/>
              </a:defRPr>
            </a:lvl4pPr>
            <a:lvl5pPr>
              <a:defRPr sz="2500">
                <a:solidFill>
                  <a:schemeClr val="bg1"/>
                </a:solidFill>
                <a:latin typeface="Calibri Light"/>
                <a:cs typeface="Calibri Light"/>
              </a:defRPr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896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ircle summary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/>
          <p:cNvSpPr/>
          <p:nvPr userDrawn="1"/>
        </p:nvSpPr>
        <p:spPr>
          <a:xfrm>
            <a:off x="488950" y="3374571"/>
            <a:ext cx="2648858" cy="2648858"/>
          </a:xfrm>
          <a:prstGeom prst="ellipse">
            <a:avLst/>
          </a:prstGeom>
          <a:solidFill>
            <a:schemeClr val="bg1"/>
          </a:solidFill>
          <a:ln w="1905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/>
          <p:cNvSpPr/>
          <p:nvPr userDrawn="1"/>
        </p:nvSpPr>
        <p:spPr>
          <a:xfrm>
            <a:off x="6194774" y="3374571"/>
            <a:ext cx="2648858" cy="2648858"/>
          </a:xfrm>
          <a:prstGeom prst="ellipse">
            <a:avLst/>
          </a:prstGeom>
          <a:solidFill>
            <a:schemeClr val="bg1"/>
          </a:solidFill>
          <a:ln w="19050" cmpd="sng"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/>
          <p:cNvSpPr/>
          <p:nvPr userDrawn="1"/>
        </p:nvSpPr>
        <p:spPr>
          <a:xfrm>
            <a:off x="9043988" y="3374571"/>
            <a:ext cx="2648858" cy="2648858"/>
          </a:xfrm>
          <a:prstGeom prst="ellipse">
            <a:avLst/>
          </a:prstGeom>
          <a:solidFill>
            <a:schemeClr val="bg1"/>
          </a:solidFill>
          <a:ln w="1905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/>
          <p:cNvSpPr/>
          <p:nvPr userDrawn="1"/>
        </p:nvSpPr>
        <p:spPr>
          <a:xfrm>
            <a:off x="3345437" y="3374571"/>
            <a:ext cx="2648858" cy="2648858"/>
          </a:xfrm>
          <a:prstGeom prst="ellipse">
            <a:avLst/>
          </a:prstGeom>
          <a:solidFill>
            <a:schemeClr val="bg1"/>
          </a:solidFill>
          <a:ln w="1905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881" y="1082375"/>
            <a:ext cx="10515600" cy="6224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749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60375" y="809625"/>
            <a:ext cx="11270539" cy="0"/>
          </a:xfrm>
          <a:prstGeom prst="line">
            <a:avLst/>
          </a:prstGeom>
          <a:ln w="19050" cmpd="sng">
            <a:solidFill>
              <a:srgbClr val="0E749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42597" y="4057954"/>
            <a:ext cx="2124000" cy="190475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1200">
                <a:latin typeface="Calibri Light"/>
                <a:cs typeface="Calibri Light"/>
              </a:defRPr>
            </a:lvl1pPr>
            <a:lvl2pPr marL="457200" indent="0" algn="l">
              <a:buNone/>
              <a:defRPr sz="14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400"/>
            </a:lvl4pPr>
            <a:lvl5pPr marL="1828800" indent="0" algn="l">
              <a:buNone/>
              <a:defRPr sz="1400"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742950" y="3764945"/>
            <a:ext cx="2124000" cy="198261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1600">
                <a:solidFill>
                  <a:srgbClr val="0E7493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3664856" y="4058484"/>
            <a:ext cx="2104573" cy="190447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1200">
                <a:latin typeface="Calibri Light"/>
                <a:cs typeface="Calibri Ligh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3664546" y="3764945"/>
            <a:ext cx="2104858" cy="1984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1600">
                <a:solidFill>
                  <a:schemeClr val="accent3"/>
                </a:solidFill>
                <a:latin typeface="Arial Black"/>
                <a:cs typeface="Arial Black"/>
              </a:defRPr>
            </a:lvl1pPr>
            <a:lvl2pPr marL="457200" indent="0">
              <a:buNone/>
              <a:defRPr sz="1600">
                <a:latin typeface="Arial Black"/>
                <a:cs typeface="Arial Black"/>
              </a:defRPr>
            </a:lvl2pPr>
            <a:lvl3pPr marL="914400" indent="0">
              <a:buNone/>
              <a:defRPr sz="1600">
                <a:latin typeface="Arial Black"/>
                <a:cs typeface="Arial Black"/>
              </a:defRPr>
            </a:lvl3pPr>
            <a:lvl4pPr marL="1371600" indent="0">
              <a:buNone/>
              <a:defRPr sz="1600">
                <a:latin typeface="Arial Black"/>
                <a:cs typeface="Arial Black"/>
              </a:defRPr>
            </a:lvl4pPr>
            <a:lvl5pPr marL="1828800" indent="0">
              <a:buNone/>
              <a:defRPr sz="1600">
                <a:latin typeface="Arial Black"/>
                <a:cs typeface="Arial Black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6461225" y="4058484"/>
            <a:ext cx="2124000" cy="190447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1200">
                <a:latin typeface="Calibri Light"/>
                <a:cs typeface="Calibri Light"/>
              </a:defRPr>
            </a:lvl1pPr>
            <a:lvl2pPr marL="457200" indent="0">
              <a:buNone/>
              <a:defRPr sz="1400">
                <a:latin typeface="Calibri"/>
                <a:cs typeface="Calibri"/>
              </a:defRPr>
            </a:lvl2pPr>
            <a:lvl3pPr marL="914400" indent="0">
              <a:buNone/>
              <a:defRPr sz="1400">
                <a:latin typeface="Calibri"/>
                <a:cs typeface="Calibri"/>
              </a:defRPr>
            </a:lvl3pPr>
            <a:lvl4pPr marL="1371600" indent="0">
              <a:buNone/>
              <a:defRPr sz="1400">
                <a:latin typeface="Calibri"/>
                <a:cs typeface="Calibri"/>
              </a:defRPr>
            </a:lvl4pPr>
            <a:lvl5pPr marL="1828800" indent="0">
              <a:buNone/>
              <a:defRPr sz="1400">
                <a:latin typeface="Calibri"/>
                <a:cs typeface="Calibri"/>
              </a:defRPr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461224" y="3764945"/>
            <a:ext cx="2124001" cy="198438"/>
          </a:xfrm>
          <a:prstGeom prst="rect">
            <a:avLst/>
          </a:prstGeom>
        </p:spPr>
        <p:txBody>
          <a:bodyPr vert="horz" lIns="0" tIns="0" bIns="0"/>
          <a:lstStyle>
            <a:lvl1pPr marL="0" indent="0" algn="ctr">
              <a:buNone/>
              <a:defRPr sz="1600">
                <a:solidFill>
                  <a:schemeClr val="accent5"/>
                </a:solidFill>
                <a:latin typeface="Arial Black"/>
                <a:cs typeface="Arial Black"/>
              </a:defRPr>
            </a:lvl1pPr>
            <a:lvl2pPr marL="457200" indent="0">
              <a:buNone/>
              <a:defRPr sz="1600">
                <a:solidFill>
                  <a:srgbClr val="44546A"/>
                </a:solidFill>
                <a:latin typeface="Arial Black"/>
                <a:cs typeface="Arial Black"/>
              </a:defRPr>
            </a:lvl2pPr>
            <a:lvl3pPr marL="914400" indent="0">
              <a:buNone/>
              <a:defRPr sz="1600">
                <a:solidFill>
                  <a:srgbClr val="44546A"/>
                </a:solidFill>
                <a:latin typeface="Arial Black"/>
                <a:cs typeface="Arial Black"/>
              </a:defRPr>
            </a:lvl3pPr>
            <a:lvl4pPr marL="1371600" indent="0">
              <a:buNone/>
              <a:defRPr sz="1600">
                <a:solidFill>
                  <a:srgbClr val="44546A"/>
                </a:solidFill>
                <a:latin typeface="Arial Black"/>
                <a:cs typeface="Arial Black"/>
              </a:defRPr>
            </a:lvl4pPr>
            <a:lvl5pPr marL="1828800" indent="0">
              <a:buNone/>
              <a:defRPr sz="1600">
                <a:solidFill>
                  <a:srgbClr val="44546A"/>
                </a:solidFill>
                <a:latin typeface="Arial Black"/>
                <a:cs typeface="Arial Black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9310612" y="4058484"/>
            <a:ext cx="2124000" cy="190447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1200">
                <a:latin typeface="Calibri Light"/>
                <a:cs typeface="Calibri Ligh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9310083" y="3764945"/>
            <a:ext cx="2124000" cy="1984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1600">
                <a:solidFill>
                  <a:schemeClr val="accent2"/>
                </a:solidFill>
                <a:latin typeface="Arial Black"/>
                <a:cs typeface="Arial Black"/>
              </a:defRPr>
            </a:lvl1pPr>
            <a:lvl2pPr marL="457200" indent="0">
              <a:buNone/>
              <a:defRPr sz="1600">
                <a:latin typeface="Arial Black"/>
                <a:cs typeface="Arial Black"/>
              </a:defRPr>
            </a:lvl2pPr>
            <a:lvl3pPr marL="914400" indent="0">
              <a:buNone/>
              <a:defRPr sz="1600">
                <a:latin typeface="Arial Black"/>
                <a:cs typeface="Arial Black"/>
              </a:defRPr>
            </a:lvl3pPr>
            <a:lvl4pPr marL="1371600" indent="0">
              <a:buNone/>
              <a:defRPr sz="1600">
                <a:latin typeface="Arial Black"/>
                <a:cs typeface="Arial Black"/>
              </a:defRPr>
            </a:lvl4pPr>
            <a:lvl5pPr marL="1828800" indent="0">
              <a:buNone/>
              <a:defRPr sz="1600">
                <a:latin typeface="Arial Black"/>
                <a:cs typeface="Arial Black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488950" y="1953149"/>
            <a:ext cx="5505345" cy="0"/>
          </a:xfrm>
          <a:prstGeom prst="line">
            <a:avLst/>
          </a:prstGeom>
          <a:ln>
            <a:solidFill>
              <a:srgbClr val="0E74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corner-logo-teal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21" b="88194"/>
          <a:stretch/>
        </p:blipFill>
        <p:spPr>
          <a:xfrm>
            <a:off x="10682110" y="0"/>
            <a:ext cx="1509127" cy="809625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411995" y="2007283"/>
            <a:ext cx="5534025" cy="9921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>
                <a:solidFill>
                  <a:schemeClr val="accent1"/>
                </a:solidFill>
                <a:latin typeface="Calibri Light"/>
                <a:cs typeface="Calibri Light"/>
              </a:defRPr>
            </a:lvl1pPr>
            <a:lvl2pPr marL="457200" indent="0">
              <a:buNone/>
              <a:defRPr sz="2500">
                <a:solidFill>
                  <a:schemeClr val="accent1"/>
                </a:solidFill>
                <a:latin typeface="Calibri Light"/>
                <a:cs typeface="Calibri Light"/>
              </a:defRPr>
            </a:lvl2pPr>
            <a:lvl3pPr marL="914400" indent="0">
              <a:buNone/>
              <a:defRPr sz="2500">
                <a:solidFill>
                  <a:schemeClr val="accent1"/>
                </a:solidFill>
                <a:latin typeface="Calibri Light"/>
                <a:cs typeface="Calibri Light"/>
              </a:defRPr>
            </a:lvl3pPr>
            <a:lvl4pPr marL="1371600" indent="0">
              <a:buNone/>
              <a:defRPr sz="2500">
                <a:solidFill>
                  <a:schemeClr val="accent1"/>
                </a:solidFill>
                <a:latin typeface="Calibri Light"/>
                <a:cs typeface="Calibri Light"/>
              </a:defRPr>
            </a:lvl4pPr>
            <a:lvl5pPr marL="1828800" indent="0">
              <a:buNone/>
              <a:defRPr sz="2500">
                <a:solidFill>
                  <a:schemeClr val="accent1"/>
                </a:solidFill>
                <a:latin typeface="Calibri Light"/>
                <a:cs typeface="Calibri Light"/>
              </a:defRPr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5337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summary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3817380" y="3949095"/>
            <a:ext cx="2203383" cy="19715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 userDrawn="1"/>
        </p:nvSpPr>
        <p:spPr>
          <a:xfrm>
            <a:off x="1439333" y="3949095"/>
            <a:ext cx="2203383" cy="19715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/>
          <p:cNvSpPr/>
          <p:nvPr userDrawn="1"/>
        </p:nvSpPr>
        <p:spPr>
          <a:xfrm>
            <a:off x="6195427" y="3949095"/>
            <a:ext cx="2203383" cy="19715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/>
          <p:cNvSpPr/>
          <p:nvPr userDrawn="1"/>
        </p:nvSpPr>
        <p:spPr>
          <a:xfrm>
            <a:off x="8573474" y="3949095"/>
            <a:ext cx="2203383" cy="19715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3817380" y="3283857"/>
            <a:ext cx="2203383" cy="66523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 userDrawn="1"/>
        </p:nvSpPr>
        <p:spPr>
          <a:xfrm>
            <a:off x="1427238" y="3283857"/>
            <a:ext cx="2203383" cy="66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6195427" y="3283857"/>
            <a:ext cx="2203383" cy="66523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 userDrawn="1"/>
        </p:nvSpPr>
        <p:spPr>
          <a:xfrm>
            <a:off x="8573474" y="3283857"/>
            <a:ext cx="2203383" cy="6652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881" y="1082375"/>
            <a:ext cx="10515600" cy="6224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749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60375" y="809625"/>
            <a:ext cx="11270539" cy="0"/>
          </a:xfrm>
          <a:prstGeom prst="line">
            <a:avLst/>
          </a:prstGeom>
          <a:ln w="19050" cmpd="sng">
            <a:solidFill>
              <a:srgbClr val="0E749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475618" y="4057954"/>
            <a:ext cx="2124000" cy="166281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1200">
                <a:latin typeface="Calibri Light"/>
                <a:cs typeface="Calibri Light"/>
              </a:defRPr>
            </a:lvl1pPr>
            <a:lvl2pPr marL="457200" indent="0" algn="l">
              <a:buNone/>
              <a:defRPr sz="14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400"/>
            </a:lvl4pPr>
            <a:lvl5pPr marL="1828800" indent="0" algn="l">
              <a:buNone/>
              <a:defRPr sz="1400"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488066" y="3447427"/>
            <a:ext cx="2124000" cy="51578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3866046" y="4058484"/>
            <a:ext cx="2104573" cy="166256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1200">
                <a:latin typeface="Calibri Light"/>
                <a:cs typeface="Calibri Ligh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3865736" y="3447143"/>
            <a:ext cx="2104858" cy="51624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Arial Black"/>
                <a:cs typeface="Arial Black"/>
              </a:defRPr>
            </a:lvl1pPr>
            <a:lvl2pPr marL="457200" indent="0">
              <a:buNone/>
              <a:defRPr sz="1600">
                <a:latin typeface="Arial Black"/>
                <a:cs typeface="Arial Black"/>
              </a:defRPr>
            </a:lvl2pPr>
            <a:lvl3pPr marL="914400" indent="0">
              <a:buNone/>
              <a:defRPr sz="1600">
                <a:latin typeface="Arial Black"/>
                <a:cs typeface="Arial Black"/>
              </a:defRPr>
            </a:lvl3pPr>
            <a:lvl4pPr marL="1371600" indent="0">
              <a:buNone/>
              <a:defRPr sz="1600">
                <a:latin typeface="Arial Black"/>
                <a:cs typeface="Arial Black"/>
              </a:defRPr>
            </a:lvl4pPr>
            <a:lvl5pPr marL="1828800" indent="0">
              <a:buNone/>
              <a:defRPr sz="1600">
                <a:latin typeface="Arial Black"/>
                <a:cs typeface="Arial Black"/>
              </a:defRPr>
            </a:lvl5pPr>
          </a:lstStyle>
          <a:p>
            <a:pPr lvl="0"/>
            <a:r>
              <a:rPr lang="en-GB" dirty="0"/>
              <a:t>02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6231420" y="4058484"/>
            <a:ext cx="2124000" cy="166256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1200">
                <a:latin typeface="Calibri Light"/>
                <a:cs typeface="Calibri Light"/>
              </a:defRPr>
            </a:lvl1pPr>
            <a:lvl2pPr marL="457200" indent="0">
              <a:buNone/>
              <a:defRPr sz="1400">
                <a:latin typeface="Calibri"/>
                <a:cs typeface="Calibri"/>
              </a:defRPr>
            </a:lvl2pPr>
            <a:lvl3pPr marL="914400" indent="0">
              <a:buNone/>
              <a:defRPr sz="1400">
                <a:latin typeface="Calibri"/>
                <a:cs typeface="Calibri"/>
              </a:defRPr>
            </a:lvl3pPr>
            <a:lvl4pPr marL="1371600" indent="0">
              <a:buNone/>
              <a:defRPr sz="1400">
                <a:latin typeface="Calibri"/>
                <a:cs typeface="Calibri"/>
              </a:defRPr>
            </a:lvl4pPr>
            <a:lvl5pPr marL="1828800" indent="0">
              <a:buNone/>
              <a:defRPr sz="1400">
                <a:latin typeface="Calibri"/>
                <a:cs typeface="Calibri"/>
              </a:defRPr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231419" y="3447143"/>
            <a:ext cx="2124001" cy="516240"/>
          </a:xfrm>
          <a:prstGeom prst="rect">
            <a:avLst/>
          </a:prstGeom>
        </p:spPr>
        <p:txBody>
          <a:bodyPr vert="horz" lIns="0" tIns="0" bIns="0"/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Arial Black"/>
                <a:cs typeface="Arial Black"/>
              </a:defRPr>
            </a:lvl1pPr>
            <a:lvl2pPr marL="457200" indent="0">
              <a:buNone/>
              <a:defRPr sz="1600">
                <a:solidFill>
                  <a:srgbClr val="44546A"/>
                </a:solidFill>
                <a:latin typeface="Arial Black"/>
                <a:cs typeface="Arial Black"/>
              </a:defRPr>
            </a:lvl2pPr>
            <a:lvl3pPr marL="914400" indent="0">
              <a:buNone/>
              <a:defRPr sz="1600">
                <a:solidFill>
                  <a:srgbClr val="44546A"/>
                </a:solidFill>
                <a:latin typeface="Arial Black"/>
                <a:cs typeface="Arial Black"/>
              </a:defRPr>
            </a:lvl3pPr>
            <a:lvl4pPr marL="1371600" indent="0">
              <a:buNone/>
              <a:defRPr sz="1600">
                <a:solidFill>
                  <a:srgbClr val="44546A"/>
                </a:solidFill>
                <a:latin typeface="Arial Black"/>
                <a:cs typeface="Arial Black"/>
              </a:defRPr>
            </a:lvl4pPr>
            <a:lvl5pPr marL="1828800" indent="0">
              <a:buNone/>
              <a:defRPr sz="1600">
                <a:solidFill>
                  <a:srgbClr val="44546A"/>
                </a:solidFill>
                <a:latin typeface="Arial Black"/>
                <a:cs typeface="Arial Black"/>
              </a:defRPr>
            </a:lvl5pPr>
          </a:lstStyle>
          <a:p>
            <a:pPr lvl="0"/>
            <a:r>
              <a:rPr lang="en-GB" dirty="0"/>
              <a:t>03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8621197" y="4058484"/>
            <a:ext cx="2124000" cy="166256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1200">
                <a:latin typeface="Calibri Light"/>
                <a:cs typeface="Calibri Ligh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8620668" y="3447143"/>
            <a:ext cx="2124000" cy="51624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Arial Black"/>
                <a:cs typeface="Arial Black"/>
              </a:defRPr>
            </a:lvl1pPr>
            <a:lvl2pPr marL="457200" indent="0">
              <a:buNone/>
              <a:defRPr sz="1600">
                <a:latin typeface="Arial Black"/>
                <a:cs typeface="Arial Black"/>
              </a:defRPr>
            </a:lvl2pPr>
            <a:lvl3pPr marL="914400" indent="0">
              <a:buNone/>
              <a:defRPr sz="1600">
                <a:latin typeface="Arial Black"/>
                <a:cs typeface="Arial Black"/>
              </a:defRPr>
            </a:lvl3pPr>
            <a:lvl4pPr marL="1371600" indent="0">
              <a:buNone/>
              <a:defRPr sz="1600">
                <a:latin typeface="Arial Black"/>
                <a:cs typeface="Arial Black"/>
              </a:defRPr>
            </a:lvl4pPr>
            <a:lvl5pPr marL="1828800" indent="0">
              <a:buNone/>
              <a:defRPr sz="1600">
                <a:latin typeface="Arial Black"/>
                <a:cs typeface="Arial Black"/>
              </a:defRPr>
            </a:lvl5pPr>
          </a:lstStyle>
          <a:p>
            <a:pPr lvl="0"/>
            <a:r>
              <a:rPr lang="en-GB" dirty="0"/>
              <a:t>04</a:t>
            </a:r>
            <a:endParaRPr lang="en-US" dirty="0"/>
          </a:p>
        </p:txBody>
      </p:sp>
      <p:pic>
        <p:nvPicPr>
          <p:cNvPr id="19" name="Picture 18" descr="corner-logo-teal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21" b="88194"/>
          <a:stretch/>
        </p:blipFill>
        <p:spPr>
          <a:xfrm>
            <a:off x="10682110" y="0"/>
            <a:ext cx="1509127" cy="809625"/>
          </a:xfrm>
          <a:prstGeom prst="rect">
            <a:avLst/>
          </a:prstGeom>
        </p:spPr>
      </p:pic>
      <p:sp>
        <p:nvSpPr>
          <p:cNvPr id="7" name="Oval 6"/>
          <p:cNvSpPr/>
          <p:nvPr userDrawn="1"/>
        </p:nvSpPr>
        <p:spPr>
          <a:xfrm>
            <a:off x="2147929" y="2394857"/>
            <a:ext cx="786190" cy="78619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/>
          <p:cNvSpPr/>
          <p:nvPr userDrawn="1"/>
        </p:nvSpPr>
        <p:spPr>
          <a:xfrm>
            <a:off x="4525976" y="2394857"/>
            <a:ext cx="786190" cy="78619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37"/>
          <p:cNvSpPr/>
          <p:nvPr userDrawn="1"/>
        </p:nvSpPr>
        <p:spPr>
          <a:xfrm>
            <a:off x="6904023" y="2394857"/>
            <a:ext cx="786190" cy="78619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val 39"/>
          <p:cNvSpPr/>
          <p:nvPr userDrawn="1"/>
        </p:nvSpPr>
        <p:spPr>
          <a:xfrm>
            <a:off x="9282070" y="2394857"/>
            <a:ext cx="786190" cy="7861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708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&amp; tex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881" y="1082375"/>
            <a:ext cx="10515600" cy="6224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749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60375" y="809625"/>
            <a:ext cx="11270539" cy="0"/>
          </a:xfrm>
          <a:prstGeom prst="line">
            <a:avLst/>
          </a:prstGeom>
          <a:ln w="19050" cmpd="sng">
            <a:solidFill>
              <a:srgbClr val="0E749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88597" y="2482851"/>
            <a:ext cx="5494514" cy="3881438"/>
          </a:xfrm>
          <a:prstGeom prst="rect">
            <a:avLst/>
          </a:prstGeom>
        </p:spPr>
        <p:txBody>
          <a:bodyPr vert="horz" lIns="0" tIns="0" rIns="0" bIns="0"/>
          <a:lstStyle>
            <a:lvl1pPr marL="285750" indent="-285750" algn="l">
              <a:buFont typeface="Arial"/>
              <a:buChar char="•"/>
              <a:defRPr sz="2500" baseline="0">
                <a:solidFill>
                  <a:schemeClr val="accent1"/>
                </a:solidFill>
                <a:latin typeface="Calibri Light"/>
                <a:cs typeface="Calibri Light"/>
              </a:defRPr>
            </a:lvl1pPr>
            <a:lvl2pPr marL="457200" indent="0" algn="l">
              <a:buNone/>
              <a:defRPr sz="14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400"/>
            </a:lvl4pPr>
            <a:lvl5pPr marL="1828800" indent="0" algn="l">
              <a:buNone/>
              <a:defRPr sz="1400"/>
            </a:lvl5pPr>
          </a:lstStyle>
          <a:p>
            <a:pPr lvl="0"/>
            <a:r>
              <a:rPr lang="en-GB" dirty="0"/>
              <a:t>Bullet 1</a:t>
            </a:r>
          </a:p>
          <a:p>
            <a:pPr lvl="0"/>
            <a:r>
              <a:rPr lang="en-GB" dirty="0"/>
              <a:t>Bullet 2</a:t>
            </a:r>
          </a:p>
          <a:p>
            <a:pPr lvl="0"/>
            <a:r>
              <a:rPr lang="en-GB" dirty="0"/>
              <a:t>Bullet 3</a:t>
            </a:r>
          </a:p>
          <a:p>
            <a:pPr lvl="0"/>
            <a:r>
              <a:rPr lang="en-GB" dirty="0"/>
              <a:t>Bullet 4</a:t>
            </a:r>
          </a:p>
          <a:p>
            <a:pPr lvl="0"/>
            <a:r>
              <a:rPr lang="en-GB" dirty="0"/>
              <a:t>Bullet 5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6208360" y="2836863"/>
            <a:ext cx="5522554" cy="3527425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6208007" y="2482850"/>
            <a:ext cx="5522907" cy="198261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600">
                <a:solidFill>
                  <a:srgbClr val="0E7493"/>
                </a:solidFill>
                <a:latin typeface="Arial Black"/>
                <a:cs typeface="Arial Black"/>
              </a:defRPr>
            </a:lvl1pPr>
            <a:lvl2pPr marL="457200" indent="0">
              <a:buNone/>
              <a:defRPr sz="1600">
                <a:latin typeface="Arial Black"/>
                <a:cs typeface="Arial Black"/>
              </a:defRPr>
            </a:lvl2pPr>
            <a:lvl3pPr marL="914400" indent="0">
              <a:buNone/>
              <a:defRPr sz="1600">
                <a:latin typeface="Arial Black"/>
                <a:cs typeface="Arial Black"/>
              </a:defRPr>
            </a:lvl3pPr>
            <a:lvl4pPr marL="1371600" indent="0">
              <a:buNone/>
              <a:defRPr sz="1600">
                <a:latin typeface="Arial Black"/>
                <a:cs typeface="Arial Black"/>
              </a:defRPr>
            </a:lvl4pPr>
            <a:lvl5pPr marL="1828800" indent="0">
              <a:buNone/>
              <a:defRPr sz="1600">
                <a:latin typeface="Arial Black"/>
                <a:cs typeface="Arial Black"/>
              </a:defRPr>
            </a:lvl5pPr>
          </a:lstStyle>
          <a:p>
            <a:pPr lvl="0"/>
            <a:r>
              <a:rPr lang="en-GB" dirty="0"/>
              <a:t>TITLE GOES HERE</a:t>
            </a:r>
            <a:endParaRPr lang="en-US" dirty="0"/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488950" y="2340196"/>
            <a:ext cx="5494161" cy="0"/>
          </a:xfrm>
          <a:prstGeom prst="line">
            <a:avLst/>
          </a:prstGeom>
          <a:ln>
            <a:solidFill>
              <a:srgbClr val="0E74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>
            <a:off x="6195881" y="2340196"/>
            <a:ext cx="5535033" cy="0"/>
          </a:xfrm>
          <a:prstGeom prst="line">
            <a:avLst/>
          </a:prstGeom>
          <a:ln>
            <a:solidFill>
              <a:srgbClr val="0E74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corner-logo-teal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21" b="88194"/>
          <a:stretch/>
        </p:blipFill>
        <p:spPr>
          <a:xfrm>
            <a:off x="10682110" y="0"/>
            <a:ext cx="1509127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9844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- co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881" y="1082375"/>
            <a:ext cx="10515600" cy="6224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749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60375" y="809625"/>
            <a:ext cx="11270539" cy="0"/>
          </a:xfrm>
          <a:prstGeom prst="line">
            <a:avLst/>
          </a:prstGeom>
          <a:ln w="19050" cmpd="sng">
            <a:solidFill>
              <a:srgbClr val="0E749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88597" y="2836333"/>
            <a:ext cx="5494514" cy="3527955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buNone/>
              <a:defRPr sz="1400"/>
            </a:lvl1pPr>
            <a:lvl2pPr marL="457200" indent="0" algn="l">
              <a:buNone/>
              <a:defRPr sz="14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400"/>
            </a:lvl4pPr>
            <a:lvl5pPr marL="1828800" indent="0" algn="l">
              <a:buNone/>
              <a:defRPr sz="1400"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88949" y="2482850"/>
            <a:ext cx="5494161" cy="198261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600">
                <a:solidFill>
                  <a:srgbClr val="0E7493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GB" dirty="0"/>
              <a:t>TITLE GOES HERE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6208360" y="2836863"/>
            <a:ext cx="5522554" cy="3527425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6208007" y="2482850"/>
            <a:ext cx="5522907" cy="198261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600">
                <a:solidFill>
                  <a:srgbClr val="0E7493"/>
                </a:solidFill>
                <a:latin typeface="Arial Black"/>
                <a:cs typeface="Arial Black"/>
              </a:defRPr>
            </a:lvl1pPr>
            <a:lvl2pPr marL="457200" indent="0">
              <a:buNone/>
              <a:defRPr sz="1600">
                <a:latin typeface="Arial Black"/>
                <a:cs typeface="Arial Black"/>
              </a:defRPr>
            </a:lvl2pPr>
            <a:lvl3pPr marL="914400" indent="0">
              <a:buNone/>
              <a:defRPr sz="1600">
                <a:latin typeface="Arial Black"/>
                <a:cs typeface="Arial Black"/>
              </a:defRPr>
            </a:lvl3pPr>
            <a:lvl4pPr marL="1371600" indent="0">
              <a:buNone/>
              <a:defRPr sz="1600">
                <a:latin typeface="Arial Black"/>
                <a:cs typeface="Arial Black"/>
              </a:defRPr>
            </a:lvl4pPr>
            <a:lvl5pPr marL="1828800" indent="0">
              <a:buNone/>
              <a:defRPr sz="1600">
                <a:latin typeface="Arial Black"/>
                <a:cs typeface="Arial Black"/>
              </a:defRPr>
            </a:lvl5pPr>
          </a:lstStyle>
          <a:p>
            <a:pPr lvl="0"/>
            <a:r>
              <a:rPr lang="en-GB" dirty="0"/>
              <a:t>TITLE GOES HERE</a:t>
            </a:r>
            <a:endParaRPr lang="en-US" dirty="0"/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488950" y="2340196"/>
            <a:ext cx="5494161" cy="0"/>
          </a:xfrm>
          <a:prstGeom prst="line">
            <a:avLst/>
          </a:prstGeom>
          <a:ln>
            <a:solidFill>
              <a:srgbClr val="0E74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>
            <a:off x="6195881" y="2340196"/>
            <a:ext cx="5535033" cy="0"/>
          </a:xfrm>
          <a:prstGeom prst="line">
            <a:avLst/>
          </a:prstGeom>
          <a:ln>
            <a:solidFill>
              <a:srgbClr val="0E74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corner-logo-teal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21" b="88194"/>
          <a:stretch/>
        </p:blipFill>
        <p:spPr>
          <a:xfrm>
            <a:off x="10682110" y="0"/>
            <a:ext cx="1509127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392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text - co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881" y="1082375"/>
            <a:ext cx="10515600" cy="6224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749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60375" y="809625"/>
            <a:ext cx="11270539" cy="0"/>
          </a:xfrm>
          <a:prstGeom prst="line">
            <a:avLst/>
          </a:prstGeom>
          <a:ln w="19050" cmpd="sng">
            <a:solidFill>
              <a:srgbClr val="0E749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88597" y="2836333"/>
            <a:ext cx="3589514" cy="3527955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buNone/>
              <a:defRPr sz="1400"/>
            </a:lvl1pPr>
            <a:lvl2pPr marL="457200" indent="0" algn="l">
              <a:buNone/>
              <a:defRPr sz="14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400"/>
            </a:lvl4pPr>
            <a:lvl5pPr marL="1828800" indent="0" algn="l">
              <a:buNone/>
              <a:defRPr sz="1400"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88950" y="2482850"/>
            <a:ext cx="3588318" cy="198261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600">
                <a:solidFill>
                  <a:srgbClr val="0E7493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GB" dirty="0"/>
              <a:t>TITLE GOES HERE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4317470" y="2836863"/>
            <a:ext cx="3556529" cy="3527425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4317118" y="2482850"/>
            <a:ext cx="3556881" cy="198261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600">
                <a:solidFill>
                  <a:srgbClr val="0E7493"/>
                </a:solidFill>
                <a:latin typeface="Arial Black"/>
                <a:cs typeface="Arial Black"/>
              </a:defRPr>
            </a:lvl1pPr>
            <a:lvl2pPr marL="457200" indent="0">
              <a:buNone/>
              <a:defRPr sz="1600">
                <a:latin typeface="Arial Black"/>
                <a:cs typeface="Arial Black"/>
              </a:defRPr>
            </a:lvl2pPr>
            <a:lvl3pPr marL="914400" indent="0">
              <a:buNone/>
              <a:defRPr sz="1600">
                <a:latin typeface="Arial Black"/>
                <a:cs typeface="Arial Black"/>
              </a:defRPr>
            </a:lvl3pPr>
            <a:lvl4pPr marL="1371600" indent="0">
              <a:buNone/>
              <a:defRPr sz="1600">
                <a:latin typeface="Arial Black"/>
                <a:cs typeface="Arial Black"/>
              </a:defRPr>
            </a:lvl4pPr>
            <a:lvl5pPr marL="1828800" indent="0">
              <a:buNone/>
              <a:defRPr sz="1600">
                <a:latin typeface="Arial Black"/>
                <a:cs typeface="Arial Black"/>
              </a:defRPr>
            </a:lvl5pPr>
          </a:lstStyle>
          <a:p>
            <a:pPr lvl="0"/>
            <a:r>
              <a:rPr lang="en-GB" dirty="0"/>
              <a:t>TITLE GOES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8128350" y="2836863"/>
            <a:ext cx="3602563" cy="3527425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400">
                <a:latin typeface="Calibri"/>
                <a:cs typeface="Calibri"/>
              </a:defRPr>
            </a:lvl1pPr>
            <a:lvl2pPr marL="457200" indent="0">
              <a:buNone/>
              <a:defRPr sz="1400">
                <a:latin typeface="Calibri"/>
                <a:cs typeface="Calibri"/>
              </a:defRPr>
            </a:lvl2pPr>
            <a:lvl3pPr marL="914400" indent="0">
              <a:buNone/>
              <a:defRPr sz="1400">
                <a:latin typeface="Calibri"/>
                <a:cs typeface="Calibri"/>
              </a:defRPr>
            </a:lvl3pPr>
            <a:lvl4pPr marL="1371600" indent="0">
              <a:buNone/>
              <a:defRPr sz="1400">
                <a:latin typeface="Calibri"/>
                <a:cs typeface="Calibri"/>
              </a:defRPr>
            </a:lvl4pPr>
            <a:lvl5pPr marL="1828800" indent="0">
              <a:buNone/>
              <a:defRPr sz="1400">
                <a:latin typeface="Calibri"/>
                <a:cs typeface="Calibri"/>
              </a:defRPr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128350" y="2482850"/>
            <a:ext cx="3602563" cy="198261"/>
          </a:xfrm>
          <a:prstGeom prst="rect">
            <a:avLst/>
          </a:prstGeom>
        </p:spPr>
        <p:txBody>
          <a:bodyPr vert="horz" lIns="0" tIns="0" bIns="0"/>
          <a:lstStyle>
            <a:lvl1pPr marL="0" indent="0">
              <a:buNone/>
              <a:defRPr sz="1600">
                <a:solidFill>
                  <a:srgbClr val="0E7493"/>
                </a:solidFill>
                <a:latin typeface="Arial Black"/>
                <a:cs typeface="Arial Black"/>
              </a:defRPr>
            </a:lvl1pPr>
            <a:lvl2pPr marL="457200" indent="0">
              <a:buNone/>
              <a:defRPr sz="1600">
                <a:solidFill>
                  <a:srgbClr val="44546A"/>
                </a:solidFill>
                <a:latin typeface="Arial Black"/>
                <a:cs typeface="Arial Black"/>
              </a:defRPr>
            </a:lvl2pPr>
            <a:lvl3pPr marL="914400" indent="0">
              <a:buNone/>
              <a:defRPr sz="1600">
                <a:solidFill>
                  <a:srgbClr val="44546A"/>
                </a:solidFill>
                <a:latin typeface="Arial Black"/>
                <a:cs typeface="Arial Black"/>
              </a:defRPr>
            </a:lvl3pPr>
            <a:lvl4pPr marL="1371600" indent="0">
              <a:buNone/>
              <a:defRPr sz="1600">
                <a:solidFill>
                  <a:srgbClr val="44546A"/>
                </a:solidFill>
                <a:latin typeface="Arial Black"/>
                <a:cs typeface="Arial Black"/>
              </a:defRPr>
            </a:lvl4pPr>
            <a:lvl5pPr marL="1828800" indent="0">
              <a:buNone/>
              <a:defRPr sz="1600">
                <a:solidFill>
                  <a:srgbClr val="44546A"/>
                </a:solidFill>
                <a:latin typeface="Arial Black"/>
                <a:cs typeface="Arial Black"/>
              </a:defRPr>
            </a:lvl5pPr>
          </a:lstStyle>
          <a:p>
            <a:pPr lvl="0"/>
            <a:r>
              <a:rPr lang="en-GB" dirty="0"/>
              <a:t>TITLE GOES HERE</a:t>
            </a:r>
            <a:endParaRPr lang="en-US" dirty="0"/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488950" y="2340196"/>
            <a:ext cx="3589161" cy="0"/>
          </a:xfrm>
          <a:prstGeom prst="line">
            <a:avLst/>
          </a:prstGeom>
          <a:ln>
            <a:solidFill>
              <a:srgbClr val="0E74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>
            <a:off x="4304992" y="2340196"/>
            <a:ext cx="3569007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 userDrawn="1"/>
        </p:nvCxnSpPr>
        <p:spPr>
          <a:xfrm>
            <a:off x="8135145" y="2340196"/>
            <a:ext cx="359576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corner-logo-teal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21" b="88194"/>
          <a:stretch/>
        </p:blipFill>
        <p:spPr>
          <a:xfrm>
            <a:off x="10682110" y="0"/>
            <a:ext cx="1509127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4862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text - co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881" y="1082375"/>
            <a:ext cx="10515600" cy="6224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749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60375" y="809625"/>
            <a:ext cx="11270539" cy="0"/>
          </a:xfrm>
          <a:prstGeom prst="line">
            <a:avLst/>
          </a:prstGeom>
          <a:ln w="19050" cmpd="sng">
            <a:solidFill>
              <a:srgbClr val="0E749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88597" y="2836333"/>
            <a:ext cx="2644069" cy="3527955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buNone/>
              <a:defRPr sz="1400"/>
            </a:lvl1pPr>
            <a:lvl2pPr marL="457200" indent="0" algn="l">
              <a:buNone/>
              <a:defRPr sz="14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400"/>
            </a:lvl4pPr>
            <a:lvl5pPr marL="1828800" indent="0" algn="l">
              <a:buNone/>
              <a:defRPr sz="1400"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88950" y="2482850"/>
            <a:ext cx="2643188" cy="198261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600">
                <a:solidFill>
                  <a:srgbClr val="0E7493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GB" dirty="0"/>
              <a:t>TITLE GOES HERE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3357916" y="2836863"/>
            <a:ext cx="2611084" cy="3527425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3357563" y="2482850"/>
            <a:ext cx="2611437" cy="1984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600">
                <a:solidFill>
                  <a:srgbClr val="0E7493"/>
                </a:solidFill>
                <a:latin typeface="Arial Black"/>
                <a:cs typeface="Arial Black"/>
              </a:defRPr>
            </a:lvl1pPr>
            <a:lvl2pPr marL="457200" indent="0">
              <a:buNone/>
              <a:defRPr sz="1600">
                <a:latin typeface="Arial Black"/>
                <a:cs typeface="Arial Black"/>
              </a:defRPr>
            </a:lvl2pPr>
            <a:lvl3pPr marL="914400" indent="0">
              <a:buNone/>
              <a:defRPr sz="1600">
                <a:latin typeface="Arial Black"/>
                <a:cs typeface="Arial Black"/>
              </a:defRPr>
            </a:lvl3pPr>
            <a:lvl4pPr marL="1371600" indent="0">
              <a:buNone/>
              <a:defRPr sz="1600">
                <a:latin typeface="Arial Black"/>
                <a:cs typeface="Arial Black"/>
              </a:defRPr>
            </a:lvl4pPr>
            <a:lvl5pPr marL="1828800" indent="0">
              <a:buNone/>
              <a:defRPr sz="1600">
                <a:latin typeface="Arial Black"/>
                <a:cs typeface="Arial Black"/>
              </a:defRPr>
            </a:lvl5pPr>
          </a:lstStyle>
          <a:p>
            <a:pPr lvl="0"/>
            <a:r>
              <a:rPr lang="en-GB" dirty="0"/>
              <a:t>TITLE GOES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6195130" y="2836863"/>
            <a:ext cx="2638426" cy="3527425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400">
                <a:latin typeface="Calibri"/>
                <a:cs typeface="Calibri"/>
              </a:defRPr>
            </a:lvl1pPr>
            <a:lvl2pPr marL="457200" indent="0">
              <a:buNone/>
              <a:defRPr sz="1400">
                <a:latin typeface="Calibri"/>
                <a:cs typeface="Calibri"/>
              </a:defRPr>
            </a:lvl2pPr>
            <a:lvl3pPr marL="914400" indent="0">
              <a:buNone/>
              <a:defRPr sz="1400">
                <a:latin typeface="Calibri"/>
                <a:cs typeface="Calibri"/>
              </a:defRPr>
            </a:lvl3pPr>
            <a:lvl4pPr marL="1371600" indent="0">
              <a:buNone/>
              <a:defRPr sz="1400">
                <a:latin typeface="Calibri"/>
                <a:cs typeface="Calibri"/>
              </a:defRPr>
            </a:lvl4pPr>
            <a:lvl5pPr marL="1828800" indent="0">
              <a:buNone/>
              <a:defRPr sz="1400">
                <a:latin typeface="Calibri"/>
                <a:cs typeface="Calibri"/>
              </a:defRPr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195130" y="2482850"/>
            <a:ext cx="2638426" cy="198261"/>
          </a:xfrm>
          <a:prstGeom prst="rect">
            <a:avLst/>
          </a:prstGeom>
        </p:spPr>
        <p:txBody>
          <a:bodyPr vert="horz" lIns="0" tIns="0" bIns="0"/>
          <a:lstStyle>
            <a:lvl1pPr marL="0" indent="0">
              <a:buNone/>
              <a:defRPr sz="1600">
                <a:solidFill>
                  <a:srgbClr val="0E7493"/>
                </a:solidFill>
                <a:latin typeface="Arial Black"/>
                <a:cs typeface="Arial Black"/>
              </a:defRPr>
            </a:lvl1pPr>
            <a:lvl2pPr marL="457200" indent="0">
              <a:buNone/>
              <a:defRPr sz="1600">
                <a:solidFill>
                  <a:srgbClr val="44546A"/>
                </a:solidFill>
                <a:latin typeface="Arial Black"/>
                <a:cs typeface="Arial Black"/>
              </a:defRPr>
            </a:lvl2pPr>
            <a:lvl3pPr marL="914400" indent="0">
              <a:buNone/>
              <a:defRPr sz="1600">
                <a:solidFill>
                  <a:srgbClr val="44546A"/>
                </a:solidFill>
                <a:latin typeface="Arial Black"/>
                <a:cs typeface="Arial Black"/>
              </a:defRPr>
            </a:lvl3pPr>
            <a:lvl4pPr marL="1371600" indent="0">
              <a:buNone/>
              <a:defRPr sz="1600">
                <a:solidFill>
                  <a:srgbClr val="44546A"/>
                </a:solidFill>
                <a:latin typeface="Arial Black"/>
                <a:cs typeface="Arial Black"/>
              </a:defRPr>
            </a:lvl4pPr>
            <a:lvl5pPr marL="1828800" indent="0">
              <a:buNone/>
              <a:defRPr sz="1600">
                <a:solidFill>
                  <a:srgbClr val="44546A"/>
                </a:solidFill>
                <a:latin typeface="Arial Black"/>
                <a:cs typeface="Arial Black"/>
              </a:defRPr>
            </a:lvl5pPr>
          </a:lstStyle>
          <a:p>
            <a:pPr lvl="0"/>
            <a:r>
              <a:rPr lang="en-GB" dirty="0"/>
              <a:t>TITLE GOES HERE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9044517" y="2836863"/>
            <a:ext cx="2686397" cy="3527425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9043988" y="2482850"/>
            <a:ext cx="2687637" cy="1984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600">
                <a:solidFill>
                  <a:srgbClr val="0E7493"/>
                </a:solidFill>
                <a:latin typeface="Arial Black"/>
                <a:cs typeface="Arial Black"/>
              </a:defRPr>
            </a:lvl1pPr>
            <a:lvl2pPr marL="457200" indent="0">
              <a:buNone/>
              <a:defRPr sz="1600">
                <a:latin typeface="Arial Black"/>
                <a:cs typeface="Arial Black"/>
              </a:defRPr>
            </a:lvl2pPr>
            <a:lvl3pPr marL="914400" indent="0">
              <a:buNone/>
              <a:defRPr sz="1600">
                <a:latin typeface="Arial Black"/>
                <a:cs typeface="Arial Black"/>
              </a:defRPr>
            </a:lvl3pPr>
            <a:lvl4pPr marL="1371600" indent="0">
              <a:buNone/>
              <a:defRPr sz="1600">
                <a:latin typeface="Arial Black"/>
                <a:cs typeface="Arial Black"/>
              </a:defRPr>
            </a:lvl4pPr>
            <a:lvl5pPr marL="1828800" indent="0">
              <a:buNone/>
              <a:defRPr sz="1600">
                <a:latin typeface="Arial Black"/>
                <a:cs typeface="Arial Black"/>
              </a:defRPr>
            </a:lvl5pPr>
          </a:lstStyle>
          <a:p>
            <a:pPr lvl="0"/>
            <a:r>
              <a:rPr lang="en-GB" dirty="0"/>
              <a:t>TITLE GOES HERE</a:t>
            </a:r>
            <a:endParaRPr lang="en-US" dirty="0"/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488950" y="2340196"/>
            <a:ext cx="2641708" cy="0"/>
          </a:xfrm>
          <a:prstGeom prst="line">
            <a:avLst/>
          </a:prstGeom>
          <a:ln>
            <a:solidFill>
              <a:srgbClr val="0E74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>
            <a:off x="3345437" y="2340196"/>
            <a:ext cx="2641708" cy="0"/>
          </a:xfrm>
          <a:prstGeom prst="line">
            <a:avLst/>
          </a:prstGeom>
          <a:ln>
            <a:solidFill>
              <a:srgbClr val="0E74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 userDrawn="1"/>
        </p:nvCxnSpPr>
        <p:spPr>
          <a:xfrm>
            <a:off x="6201924" y="2340196"/>
            <a:ext cx="2641708" cy="0"/>
          </a:xfrm>
          <a:prstGeom prst="line">
            <a:avLst/>
          </a:prstGeom>
          <a:ln>
            <a:solidFill>
              <a:srgbClr val="0E74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>
            <a:off x="9058412" y="2340196"/>
            <a:ext cx="2641708" cy="0"/>
          </a:xfrm>
          <a:prstGeom prst="line">
            <a:avLst/>
          </a:prstGeom>
          <a:ln>
            <a:solidFill>
              <a:srgbClr val="0E74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corner-logo-teal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21" b="88194"/>
          <a:stretch/>
        </p:blipFill>
        <p:spPr>
          <a:xfrm>
            <a:off x="10682110" y="0"/>
            <a:ext cx="1509127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0040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&amp; picture - co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881" y="1082375"/>
            <a:ext cx="10515600" cy="6224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749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60375" y="809625"/>
            <a:ext cx="11270539" cy="0"/>
          </a:xfrm>
          <a:prstGeom prst="line">
            <a:avLst/>
          </a:prstGeom>
          <a:ln w="19050" cmpd="sng">
            <a:solidFill>
              <a:srgbClr val="0E749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208713" y="4529667"/>
            <a:ext cx="2652712" cy="183462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anchor="ctr"/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208713" y="2482849"/>
            <a:ext cx="2652712" cy="1836000"/>
          </a:xfrm>
          <a:prstGeom prst="rect">
            <a:avLst/>
          </a:prstGeom>
          <a:solidFill>
            <a:srgbClr val="EDEDED"/>
          </a:solidFill>
        </p:spPr>
        <p:txBody>
          <a:bodyPr vert="horz" anchor="ctr"/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9059863" y="2482850"/>
            <a:ext cx="2671762" cy="3881438"/>
          </a:xfrm>
          <a:prstGeom prst="rect">
            <a:avLst/>
          </a:prstGeom>
          <a:solidFill>
            <a:srgbClr val="EDEDED"/>
          </a:solidFill>
        </p:spPr>
        <p:txBody>
          <a:bodyPr vert="horz" anchor="ctr"/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pic>
        <p:nvPicPr>
          <p:cNvPr id="15" name="Picture 14" descr="corner-logo-teal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21" b="88194"/>
          <a:stretch/>
        </p:blipFill>
        <p:spPr>
          <a:xfrm>
            <a:off x="10682110" y="0"/>
            <a:ext cx="1509127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199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us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5036630" y="0"/>
            <a:ext cx="7155370" cy="6858000"/>
          </a:xfrm>
          <a:prstGeom prst="rect">
            <a:avLst/>
          </a:pr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anchor="ctr"/>
          <a:lstStyle>
            <a:lvl1pPr marL="0" indent="0" algn="ctr">
              <a:buNone/>
              <a:defRPr sz="1800" i="1" baseline="0"/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503663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8137" y="3186114"/>
            <a:ext cx="4560103" cy="16383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400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8137" y="4824414"/>
            <a:ext cx="4048126" cy="3762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336807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s - co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/>
          <p:cNvSpPr>
            <a:spLocks noGrp="1"/>
          </p:cNvSpPr>
          <p:nvPr>
            <p:ph type="pic" idx="1"/>
          </p:nvPr>
        </p:nvSpPr>
        <p:spPr>
          <a:xfrm>
            <a:off x="1443476" y="2750335"/>
            <a:ext cx="2209312" cy="2319268"/>
          </a:xfrm>
          <a:prstGeom prst="rect">
            <a:avLst/>
          </a:prstGeom>
          <a:solidFill>
            <a:srgbClr val="EDEDED"/>
          </a:solidFill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idx="10"/>
          </p:nvPr>
        </p:nvSpPr>
        <p:spPr>
          <a:xfrm>
            <a:off x="3804626" y="2750335"/>
            <a:ext cx="2209312" cy="2319268"/>
          </a:xfrm>
          <a:prstGeom prst="rect">
            <a:avLst/>
          </a:prstGeom>
          <a:solidFill>
            <a:srgbClr val="EDEDED"/>
          </a:solidFill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idx="11"/>
          </p:nvPr>
        </p:nvSpPr>
        <p:spPr>
          <a:xfrm>
            <a:off x="6173673" y="2750335"/>
            <a:ext cx="2209312" cy="2319268"/>
          </a:xfrm>
          <a:prstGeom prst="rect">
            <a:avLst/>
          </a:prstGeom>
          <a:solidFill>
            <a:srgbClr val="EDEDED"/>
          </a:solidFill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idx="12"/>
          </p:nvPr>
        </p:nvSpPr>
        <p:spPr>
          <a:xfrm>
            <a:off x="8538771" y="2750335"/>
            <a:ext cx="2209312" cy="2319268"/>
          </a:xfrm>
          <a:prstGeom prst="rect">
            <a:avLst/>
          </a:prstGeom>
          <a:solidFill>
            <a:srgbClr val="EDEDED"/>
          </a:solidFill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881" y="1082375"/>
            <a:ext cx="10515600" cy="6224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749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443475" y="2715732"/>
            <a:ext cx="2209312" cy="45719"/>
          </a:xfrm>
          <a:prstGeom prst="rect">
            <a:avLst/>
          </a:prstGeom>
          <a:solidFill>
            <a:srgbClr val="0E749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804626" y="2715732"/>
            <a:ext cx="2209312" cy="45719"/>
          </a:xfrm>
          <a:prstGeom prst="rect">
            <a:avLst/>
          </a:prstGeom>
          <a:solidFill>
            <a:srgbClr val="0E749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177059" y="2715732"/>
            <a:ext cx="2209312" cy="45719"/>
          </a:xfrm>
          <a:prstGeom prst="rect">
            <a:avLst/>
          </a:prstGeom>
          <a:solidFill>
            <a:srgbClr val="0E749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8538771" y="2715732"/>
            <a:ext cx="2209312" cy="45719"/>
          </a:xfrm>
          <a:prstGeom prst="rect">
            <a:avLst/>
          </a:prstGeom>
          <a:solidFill>
            <a:srgbClr val="0E749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460375" y="809625"/>
            <a:ext cx="11270539" cy="0"/>
          </a:xfrm>
          <a:prstGeom prst="line">
            <a:avLst/>
          </a:prstGeom>
          <a:ln w="19050" cmpd="sng">
            <a:solidFill>
              <a:srgbClr val="0E749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corner-logo-teal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21" b="88194"/>
          <a:stretch/>
        </p:blipFill>
        <p:spPr>
          <a:xfrm>
            <a:off x="10682110" y="0"/>
            <a:ext cx="1509127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0138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ontent - co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053013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anchor="ctr"/>
          <a:lstStyle>
            <a:lvl1pPr marL="0" indent="0" algn="ctr">
              <a:buNone/>
              <a:defRPr sz="2500">
                <a:solidFill>
                  <a:srgbClr val="0E7493"/>
                </a:solidFill>
                <a:latin typeface="Calibri Light"/>
                <a:cs typeface="Calibri Ligh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5053263" y="0"/>
            <a:ext cx="2834105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99147" y="809625"/>
            <a:ext cx="4326853" cy="0"/>
          </a:xfrm>
          <a:prstGeom prst="line">
            <a:avLst/>
          </a:prstGeom>
          <a:ln w="19050" cmpd="sng">
            <a:solidFill>
              <a:srgbClr val="0E749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5236915" y="809625"/>
            <a:ext cx="2490032" cy="0"/>
          </a:xfrm>
          <a:prstGeom prst="line">
            <a:avLst/>
          </a:prstGeom>
          <a:ln w="190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8103104" y="809625"/>
            <a:ext cx="3647738" cy="0"/>
          </a:xfrm>
          <a:prstGeom prst="line">
            <a:avLst/>
          </a:prstGeom>
          <a:ln w="19050" cmpd="sng">
            <a:solidFill>
              <a:srgbClr val="0E749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236916" y="1082375"/>
            <a:ext cx="2490032" cy="9943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Edit me</a:t>
            </a:r>
          </a:p>
        </p:txBody>
      </p:sp>
      <p:pic>
        <p:nvPicPr>
          <p:cNvPr id="12" name="Picture 11" descr="corner-logo-teal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21" b="88194"/>
          <a:stretch/>
        </p:blipFill>
        <p:spPr>
          <a:xfrm>
            <a:off x="10682110" y="0"/>
            <a:ext cx="1509127" cy="80962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102600" y="1082675"/>
            <a:ext cx="3648075" cy="540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500" baseline="0">
                <a:solidFill>
                  <a:schemeClr val="accent1"/>
                </a:solidFill>
                <a:latin typeface="Calibri Light"/>
                <a:cs typeface="Calibri Light"/>
              </a:defRPr>
            </a:lvl1pPr>
            <a:lvl2pPr marL="457200" indent="0">
              <a:buNone/>
              <a:defRPr sz="2500">
                <a:solidFill>
                  <a:schemeClr val="accent1"/>
                </a:solidFill>
                <a:latin typeface="Calibri Light"/>
                <a:cs typeface="Calibri Light"/>
              </a:defRPr>
            </a:lvl2pPr>
            <a:lvl3pPr marL="914400" indent="0">
              <a:buNone/>
              <a:defRPr sz="2500">
                <a:solidFill>
                  <a:schemeClr val="accent1"/>
                </a:solidFill>
                <a:latin typeface="Calibri Light"/>
                <a:cs typeface="Calibri Light"/>
              </a:defRPr>
            </a:lvl3pPr>
            <a:lvl4pPr marL="1371600" indent="0">
              <a:buNone/>
              <a:defRPr sz="2500">
                <a:solidFill>
                  <a:schemeClr val="accent1"/>
                </a:solidFill>
                <a:latin typeface="Calibri Light"/>
                <a:cs typeface="Calibri Light"/>
              </a:defRPr>
            </a:lvl4pPr>
            <a:lvl5pPr marL="1828800" indent="0">
              <a:buNone/>
              <a:defRPr sz="2500">
                <a:solidFill>
                  <a:schemeClr val="accent1"/>
                </a:solidFill>
                <a:latin typeface="Calibri Light"/>
                <a:cs typeface="Calibri Light"/>
              </a:defRPr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8764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title - co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269122" y="0"/>
            <a:ext cx="7922878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to add picture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269123" y="0"/>
            <a:ext cx="0" cy="6858000"/>
          </a:xfrm>
          <a:prstGeom prst="line">
            <a:avLst/>
          </a:prstGeom>
          <a:ln w="57150" cmpd="sng">
            <a:solidFill>
              <a:srgbClr val="0E749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483104" y="809625"/>
            <a:ext cx="3647738" cy="0"/>
          </a:xfrm>
          <a:prstGeom prst="line">
            <a:avLst/>
          </a:prstGeom>
          <a:ln w="19050" cmpd="sng">
            <a:solidFill>
              <a:srgbClr val="0E749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>
          <a:xfrm>
            <a:off x="483104" y="1539875"/>
            <a:ext cx="4381500" cy="419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746625" y="803275"/>
            <a:ext cx="6937375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489931" y="6380826"/>
            <a:ext cx="3640911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77352" y="1742936"/>
            <a:ext cx="3591770" cy="2038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09555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9063789" y="-21912"/>
            <a:ext cx="3128211" cy="68799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89931" y="6380826"/>
            <a:ext cx="8386701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13880" y="1082375"/>
            <a:ext cx="8462751" cy="6224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749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60375" y="809625"/>
            <a:ext cx="8416257" cy="0"/>
          </a:xfrm>
          <a:prstGeom prst="line">
            <a:avLst/>
          </a:prstGeom>
          <a:ln w="19050" cmpd="sng">
            <a:solidFill>
              <a:srgbClr val="0E749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corner-logo-white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73" b="88194"/>
          <a:stretch/>
        </p:blipFill>
        <p:spPr>
          <a:xfrm>
            <a:off x="10835500" y="0"/>
            <a:ext cx="1356499" cy="80962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14338" y="1946714"/>
            <a:ext cx="8462962" cy="418557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500">
                <a:solidFill>
                  <a:srgbClr val="0E7493"/>
                </a:solidFill>
                <a:latin typeface="Calibri Light"/>
                <a:cs typeface="Calibri Light"/>
              </a:defRPr>
            </a:lvl1pPr>
            <a:lvl2pPr marL="457200" indent="0">
              <a:buNone/>
              <a:defRPr sz="2500">
                <a:solidFill>
                  <a:srgbClr val="0E7493"/>
                </a:solidFill>
                <a:latin typeface="Calibri Light"/>
                <a:cs typeface="Calibri Light"/>
              </a:defRPr>
            </a:lvl2pPr>
            <a:lvl3pPr marL="914400" indent="0">
              <a:buNone/>
              <a:defRPr sz="2500">
                <a:solidFill>
                  <a:srgbClr val="0E7493"/>
                </a:solidFill>
                <a:latin typeface="Calibri Light"/>
                <a:cs typeface="Calibri Light"/>
              </a:defRPr>
            </a:lvl3pPr>
            <a:lvl4pPr marL="1371600" indent="0">
              <a:buNone/>
              <a:defRPr sz="2500">
                <a:solidFill>
                  <a:srgbClr val="0E7493"/>
                </a:solidFill>
                <a:latin typeface="Calibri Light"/>
                <a:cs typeface="Calibri Light"/>
              </a:defRPr>
            </a:lvl4pPr>
            <a:lvl5pPr marL="1828800" indent="0">
              <a:buNone/>
              <a:defRPr sz="2500">
                <a:solidFill>
                  <a:srgbClr val="0E7493"/>
                </a:solidFill>
                <a:latin typeface="Calibri Light"/>
                <a:cs typeface="Calibri Light"/>
              </a:defRPr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2781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881" y="1082375"/>
            <a:ext cx="10515600" cy="6224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749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60375" y="809625"/>
            <a:ext cx="11270539" cy="0"/>
          </a:xfrm>
          <a:prstGeom prst="line">
            <a:avLst/>
          </a:prstGeom>
          <a:ln w="19050" cmpd="sng">
            <a:solidFill>
              <a:srgbClr val="0E749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corner-logo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03" b="88194"/>
          <a:stretch/>
        </p:blipFill>
        <p:spPr>
          <a:xfrm>
            <a:off x="10802516" y="0"/>
            <a:ext cx="1389484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62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co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IFPI Swoosh full pag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" y="-1"/>
            <a:ext cx="12191238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4897" y="5840042"/>
            <a:ext cx="1722471" cy="5997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38333" y="2808109"/>
            <a:ext cx="4371622" cy="620890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Title goes here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138333" y="3539577"/>
            <a:ext cx="4371622" cy="84924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80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pPr lvl="0"/>
            <a:r>
              <a:rPr lang="en-GB" dirty="0"/>
              <a:t>Subtitle goes here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889625" y="2195564"/>
            <a:ext cx="0" cy="2193256"/>
          </a:xfrm>
          <a:prstGeom prst="line">
            <a:avLst/>
          </a:prstGeom>
          <a:ln w="571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138332" y="2103818"/>
            <a:ext cx="4078111" cy="70429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520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240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IFPI Swoosh full pag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" y="-1"/>
            <a:ext cx="12191238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4897" y="5840042"/>
            <a:ext cx="1722471" cy="5997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38333" y="2808109"/>
            <a:ext cx="4371622" cy="620890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Title goes here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138333" y="3539577"/>
            <a:ext cx="4371622" cy="84924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80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pPr lvl="0"/>
            <a:r>
              <a:rPr lang="en-GB" dirty="0"/>
              <a:t>Subtitle goes here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889625" y="2195564"/>
            <a:ext cx="0" cy="2193256"/>
          </a:xfrm>
          <a:prstGeom prst="line">
            <a:avLst/>
          </a:prstGeom>
          <a:ln w="571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138332" y="2103818"/>
            <a:ext cx="4078111" cy="70429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520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43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: headph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" b="7821"/>
          <a:stretch/>
        </p:blipFill>
        <p:spPr>
          <a:xfrm>
            <a:off x="6831" y="0"/>
            <a:ext cx="12178338" cy="68580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460375" y="809625"/>
            <a:ext cx="11270539" cy="0"/>
          </a:xfrm>
          <a:prstGeom prst="line">
            <a:avLst/>
          </a:prstGeom>
          <a:ln w="190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corner-logo-white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08" b="88194"/>
          <a:stretch/>
        </p:blipFill>
        <p:spPr>
          <a:xfrm>
            <a:off x="10851992" y="0"/>
            <a:ext cx="1340007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811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&amp; content - co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053013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anchor="ctr"/>
          <a:lstStyle>
            <a:lvl1pPr marL="0" indent="0" algn="ctr">
              <a:buNone/>
              <a:defRPr sz="2500">
                <a:solidFill>
                  <a:srgbClr val="0E7493"/>
                </a:solidFill>
                <a:latin typeface="Calibri Light"/>
                <a:cs typeface="Calibri Ligh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5053263" y="0"/>
            <a:ext cx="2834105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99147" y="809625"/>
            <a:ext cx="4326853" cy="0"/>
          </a:xfrm>
          <a:prstGeom prst="line">
            <a:avLst/>
          </a:prstGeom>
          <a:ln w="19050" cmpd="sng">
            <a:solidFill>
              <a:srgbClr val="0E749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5236915" y="809625"/>
            <a:ext cx="2490032" cy="0"/>
          </a:xfrm>
          <a:prstGeom prst="line">
            <a:avLst/>
          </a:prstGeom>
          <a:ln w="190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8103104" y="809625"/>
            <a:ext cx="3647738" cy="0"/>
          </a:xfrm>
          <a:prstGeom prst="line">
            <a:avLst/>
          </a:prstGeom>
          <a:ln w="19050" cmpd="sng">
            <a:solidFill>
              <a:srgbClr val="0E749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236916" y="1082375"/>
            <a:ext cx="2490032" cy="9943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Edit me</a:t>
            </a:r>
          </a:p>
        </p:txBody>
      </p:sp>
      <p:pic>
        <p:nvPicPr>
          <p:cNvPr id="12" name="Picture 11" descr="corner-logo-teal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21" b="88194"/>
          <a:stretch/>
        </p:blipFill>
        <p:spPr>
          <a:xfrm>
            <a:off x="10682110" y="0"/>
            <a:ext cx="1509127" cy="80962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102600" y="1082675"/>
            <a:ext cx="3648075" cy="540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500" baseline="0">
                <a:solidFill>
                  <a:schemeClr val="accent1"/>
                </a:solidFill>
                <a:latin typeface="Calibri Light"/>
                <a:cs typeface="Calibri Light"/>
              </a:defRPr>
            </a:lvl1pPr>
            <a:lvl2pPr marL="457200" indent="0">
              <a:buNone/>
              <a:defRPr sz="2500">
                <a:solidFill>
                  <a:schemeClr val="accent1"/>
                </a:solidFill>
                <a:latin typeface="Calibri Light"/>
                <a:cs typeface="Calibri Light"/>
              </a:defRPr>
            </a:lvl2pPr>
            <a:lvl3pPr marL="914400" indent="0">
              <a:buNone/>
              <a:defRPr sz="2500">
                <a:solidFill>
                  <a:schemeClr val="accent1"/>
                </a:solidFill>
                <a:latin typeface="Calibri Light"/>
                <a:cs typeface="Calibri Light"/>
              </a:defRPr>
            </a:lvl3pPr>
            <a:lvl4pPr marL="1371600" indent="0">
              <a:buNone/>
              <a:defRPr sz="2500">
                <a:solidFill>
                  <a:schemeClr val="accent1"/>
                </a:solidFill>
                <a:latin typeface="Calibri Light"/>
                <a:cs typeface="Calibri Light"/>
              </a:defRPr>
            </a:lvl4pPr>
            <a:lvl5pPr marL="1828800" indent="0">
              <a:buNone/>
              <a:defRPr sz="2500">
                <a:solidFill>
                  <a:schemeClr val="accent1"/>
                </a:solidFill>
                <a:latin typeface="Calibri Light"/>
                <a:cs typeface="Calibri Light"/>
              </a:defRPr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924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914400" y="1981200"/>
            <a:ext cx="103632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E16C36D-46F5-46B1-A905-FD56617AFA8D}" type="slidenum">
              <a:rPr lang="es-ES_tradnl"/>
              <a:pPr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92246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E749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IFPI Swoosh full pag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4897" y="5840042"/>
            <a:ext cx="1722471" cy="5997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38333" y="2808109"/>
            <a:ext cx="4371622" cy="620890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Title goes here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138333" y="3539577"/>
            <a:ext cx="4371622" cy="84924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80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pPr lvl="0"/>
            <a:r>
              <a:rPr lang="en-GB" dirty="0"/>
              <a:t>Subtitle goes here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889625" y="2195564"/>
            <a:ext cx="0" cy="2193256"/>
          </a:xfrm>
          <a:prstGeom prst="line">
            <a:avLst/>
          </a:prstGeom>
          <a:ln w="571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138332" y="2103818"/>
            <a:ext cx="4078111" cy="70429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520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780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swoosh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woosh-fade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238" cy="6858000"/>
          </a:xfrm>
          <a:prstGeom prst="rect">
            <a:avLst/>
          </a:prstGeom>
        </p:spPr>
      </p:pic>
      <p:cxnSp>
        <p:nvCxnSpPr>
          <p:cNvPr id="4" name="Straight Connector 3"/>
          <p:cNvCxnSpPr/>
          <p:nvPr userDrawn="1"/>
        </p:nvCxnSpPr>
        <p:spPr>
          <a:xfrm>
            <a:off x="15875" y="0"/>
            <a:ext cx="0" cy="3052624"/>
          </a:xfrm>
          <a:prstGeom prst="line">
            <a:avLst/>
          </a:prstGeom>
          <a:ln w="57150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14000" y="1083600"/>
            <a:ext cx="10515600" cy="6228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E7493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6" name="Picture 5" descr="full-logo-teal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60" t="81893"/>
          <a:stretch/>
        </p:blipFill>
        <p:spPr>
          <a:xfrm>
            <a:off x="9821332" y="5616222"/>
            <a:ext cx="2369905" cy="124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81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880" y="1082375"/>
            <a:ext cx="11317033" cy="6224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749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60375" y="809625"/>
            <a:ext cx="11270539" cy="0"/>
          </a:xfrm>
          <a:prstGeom prst="line">
            <a:avLst/>
          </a:prstGeom>
          <a:ln w="19050" cmpd="sng">
            <a:solidFill>
              <a:srgbClr val="0E749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corner-logo-teal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21" b="88194"/>
          <a:stretch/>
        </p:blipFill>
        <p:spPr>
          <a:xfrm>
            <a:off x="10682110" y="0"/>
            <a:ext cx="1509127" cy="809625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14338" y="2019905"/>
            <a:ext cx="11317287" cy="43173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500">
                <a:solidFill>
                  <a:schemeClr val="accent1"/>
                </a:solidFill>
                <a:latin typeface="Calibri Light"/>
                <a:cs typeface="Calibri Light"/>
              </a:defRPr>
            </a:lvl1pPr>
            <a:lvl2pPr marL="457200" indent="0">
              <a:buNone/>
              <a:defRPr sz="2500">
                <a:solidFill>
                  <a:schemeClr val="accent1"/>
                </a:solidFill>
                <a:latin typeface="Calibri Light"/>
                <a:cs typeface="Calibri Light"/>
              </a:defRPr>
            </a:lvl2pPr>
            <a:lvl3pPr marL="914400" indent="0">
              <a:buNone/>
              <a:defRPr sz="2500">
                <a:solidFill>
                  <a:schemeClr val="accent1"/>
                </a:solidFill>
                <a:latin typeface="Calibri Light"/>
                <a:cs typeface="Calibri Light"/>
              </a:defRPr>
            </a:lvl3pPr>
            <a:lvl4pPr marL="1371600" indent="0">
              <a:buNone/>
              <a:defRPr sz="2500">
                <a:solidFill>
                  <a:schemeClr val="accent1"/>
                </a:solidFill>
                <a:latin typeface="Calibri Light"/>
                <a:cs typeface="Calibri Light"/>
              </a:defRPr>
            </a:lvl4pPr>
            <a:lvl5pPr marL="1828800" indent="0">
              <a:buNone/>
              <a:defRPr sz="2500">
                <a:solidFill>
                  <a:schemeClr val="accent1"/>
                </a:solidFill>
                <a:latin typeface="Calibri Light"/>
                <a:cs typeface="Calibri Light"/>
              </a:defRPr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043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Bullet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880" y="1082375"/>
            <a:ext cx="11317033" cy="6224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749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60375" y="809625"/>
            <a:ext cx="11270539" cy="0"/>
          </a:xfrm>
          <a:prstGeom prst="line">
            <a:avLst/>
          </a:prstGeom>
          <a:ln w="19050" cmpd="sng">
            <a:solidFill>
              <a:srgbClr val="0E749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corner-logo-teal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21" b="88194"/>
          <a:stretch/>
        </p:blipFill>
        <p:spPr>
          <a:xfrm>
            <a:off x="10682110" y="0"/>
            <a:ext cx="1509127" cy="809625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14338" y="2019905"/>
            <a:ext cx="11317287" cy="4317395"/>
          </a:xfrm>
          <a:prstGeom prst="rect">
            <a:avLst/>
          </a:prstGeom>
        </p:spPr>
        <p:txBody>
          <a:bodyPr vert="horz"/>
          <a:lstStyle>
            <a:lvl1pPr>
              <a:defRPr sz="2500">
                <a:solidFill>
                  <a:schemeClr val="accent1"/>
                </a:solidFill>
                <a:latin typeface="Calibri Light"/>
                <a:cs typeface="Calibri Light"/>
              </a:defRPr>
            </a:lvl1pPr>
            <a:lvl2pPr>
              <a:defRPr sz="1800">
                <a:solidFill>
                  <a:schemeClr val="accent1"/>
                </a:solidFill>
                <a:latin typeface="Calibri Light"/>
                <a:cs typeface="Calibri Light"/>
              </a:defRPr>
            </a:lvl2pPr>
            <a:lvl3pPr>
              <a:defRPr sz="1800">
                <a:solidFill>
                  <a:schemeClr val="accent1"/>
                </a:solidFill>
                <a:latin typeface="Calibri Light"/>
                <a:cs typeface="Calibri Light"/>
              </a:defRPr>
            </a:lvl3pPr>
            <a:lvl4pPr>
              <a:defRPr sz="1800">
                <a:solidFill>
                  <a:schemeClr val="accent1"/>
                </a:solidFill>
                <a:latin typeface="Calibri Light"/>
                <a:cs typeface="Calibri Light"/>
              </a:defRPr>
            </a:lvl4pPr>
            <a:lvl5pPr>
              <a:defRPr sz="1800">
                <a:solidFill>
                  <a:schemeClr val="accent1"/>
                </a:solidFill>
                <a:latin typeface="Calibri Light"/>
                <a:cs typeface="Calibri Ligh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290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6289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672" r:id="rId2"/>
    <p:sldLayoutId id="2147483683" r:id="rId3"/>
    <p:sldLayoutId id="2147483774" r:id="rId4"/>
    <p:sldLayoutId id="2147483777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640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44" r:id="rId3"/>
    <p:sldLayoutId id="2147483745" r:id="rId4"/>
    <p:sldLayoutId id="2147483727" r:id="rId5"/>
    <p:sldLayoutId id="2147483726" r:id="rId6"/>
    <p:sldLayoutId id="2147483752" r:id="rId7"/>
    <p:sldLayoutId id="2147483755" r:id="rId8"/>
    <p:sldLayoutId id="2147483758" r:id="rId9"/>
    <p:sldLayoutId id="2147483739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43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384161" y="398789"/>
            <a:ext cx="23394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E7574B"/>
                </a:solidFill>
                <a:latin typeface="Calibri light"/>
                <a:cs typeface="Calibri light"/>
              </a:rPr>
              <a:t>Presentation title_date</a:t>
            </a:r>
          </a:p>
        </p:txBody>
      </p:sp>
    </p:spTree>
    <p:extLst>
      <p:ext uri="{BB962C8B-B14F-4D97-AF65-F5344CB8AC3E}">
        <p14:creationId xmlns:p14="http://schemas.microsoft.com/office/powerpoint/2010/main" val="29867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9927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12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g"/><Relationship Id="rId11" Type="http://schemas.openxmlformats.org/officeDocument/2006/relationships/image" Target="../media/image19.jpg"/><Relationship Id="rId5" Type="http://schemas.openxmlformats.org/officeDocument/2006/relationships/image" Target="../media/image13.jpg"/><Relationship Id="rId10" Type="http://schemas.openxmlformats.org/officeDocument/2006/relationships/image" Target="../media/image18.jpg"/><Relationship Id="rId4" Type="http://schemas.openxmlformats.org/officeDocument/2006/relationships/image" Target="../media/image12.jpg"/><Relationship Id="rId9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21"/>
          <p:cNvSpPr>
            <a:spLocks noChangeArrowheads="1"/>
          </p:cNvSpPr>
          <p:nvPr/>
        </p:nvSpPr>
        <p:spPr bwMode="auto">
          <a:xfrm>
            <a:off x="2286000" y="381000"/>
            <a:ext cx="8077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fi-FI" sz="4400" dirty="0">
              <a:solidFill>
                <a:schemeClr val="tx2"/>
              </a:solidFill>
            </a:endParaRP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958CB869-837F-48A0-9FB5-47030F918AE0}"/>
              </a:ext>
            </a:extLst>
          </p:cNvPr>
          <p:cNvSpPr/>
          <p:nvPr/>
        </p:nvSpPr>
        <p:spPr>
          <a:xfrm>
            <a:off x="0" y="-21164"/>
            <a:ext cx="12192000" cy="1009082"/>
          </a:xfrm>
          <a:prstGeom prst="rect">
            <a:avLst/>
          </a:prstGeom>
          <a:solidFill>
            <a:srgbClr val="2021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rgbClr val="202174"/>
              </a:solidFill>
            </a:endParaRP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806C7567-0C19-4FA7-BE01-EC4E0BE7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5618"/>
            <a:ext cx="10363200" cy="1143000"/>
          </a:xfrm>
        </p:spPr>
        <p:txBody>
          <a:bodyPr/>
          <a:lstStyle/>
          <a:p>
            <a:pPr algn="ctr"/>
            <a:r>
              <a:rPr lang="fi-FI" sz="3600" b="1" noProof="0" dirty="0">
                <a:solidFill>
                  <a:schemeClr val="bg1"/>
                </a:solidFill>
                <a:latin typeface="+mn-lt"/>
              </a:rPr>
              <a:t>Vuoden 2019 myydyimmät vinyylialbumit</a:t>
            </a:r>
          </a:p>
        </p:txBody>
      </p:sp>
      <p:pic>
        <p:nvPicPr>
          <p:cNvPr id="7" name="Sisällön paikkamerkki 6" descr="Kuva, joka sisältää kohteen pitäminen, puhelin&#10;&#10;Kuvaus luotu automaattisesti">
            <a:extLst>
              <a:ext uri="{FF2B5EF4-FFF2-40B4-BE49-F238E27FC236}">
                <a16:creationId xmlns:a16="http://schemas.microsoft.com/office/drawing/2014/main" id="{1E151467-4995-4AD8-AF53-E17EE50066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flipH="1">
            <a:off x="4858951" y="1391124"/>
            <a:ext cx="1465649" cy="1465649"/>
          </a:xfrm>
        </p:spPr>
      </p:pic>
      <p:sp>
        <p:nvSpPr>
          <p:cNvPr id="34" name="Tekstiruutu 33">
            <a:extLst>
              <a:ext uri="{FF2B5EF4-FFF2-40B4-BE49-F238E27FC236}">
                <a16:creationId xmlns:a16="http://schemas.microsoft.com/office/drawing/2014/main" id="{D2C0E4C6-F8D0-44FA-95CD-962EF35BC04F}"/>
              </a:ext>
            </a:extLst>
          </p:cNvPr>
          <p:cNvSpPr txBox="1"/>
          <p:nvPr/>
        </p:nvSpPr>
        <p:spPr>
          <a:xfrm>
            <a:off x="433839" y="1582400"/>
            <a:ext cx="4798932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fi-FI" sz="1400" b="1" dirty="0"/>
          </a:p>
          <a:p>
            <a:pPr marL="342900" indent="-342900">
              <a:buFont typeface="+mj-lt"/>
              <a:buAutoNum type="arabicPeriod"/>
            </a:pPr>
            <a:r>
              <a:rPr lang="fi-FI" sz="1400" b="1" dirty="0">
                <a:latin typeface="Calibri" panose="020F0502020204030204" pitchFamily="34" charset="0"/>
                <a:ea typeface="Calibri" panose="020F0502020204030204" pitchFamily="34" charset="0"/>
              </a:rPr>
              <a:t>Ville Valo &amp; </a:t>
            </a:r>
            <a:r>
              <a:rPr lang="fi-FI" sz="1400" b="1" dirty="0" err="1">
                <a:latin typeface="Calibri" panose="020F0502020204030204" pitchFamily="34" charset="0"/>
                <a:ea typeface="Calibri" panose="020F0502020204030204" pitchFamily="34" charset="0"/>
              </a:rPr>
              <a:t>Agents</a:t>
            </a:r>
            <a:r>
              <a:rPr lang="fi-FI" sz="1400" b="1" dirty="0">
                <a:latin typeface="Calibri" panose="020F0502020204030204" pitchFamily="34" charset="0"/>
                <a:ea typeface="Calibri" panose="020F0502020204030204" pitchFamily="34" charset="0"/>
              </a:rPr>
              <a:t> - Ville Valo &amp; </a:t>
            </a:r>
            <a:r>
              <a:rPr lang="fi-FI" sz="1400" b="1" dirty="0" err="1">
                <a:latin typeface="Calibri" panose="020F0502020204030204" pitchFamily="34" charset="0"/>
                <a:ea typeface="Calibri" panose="020F0502020204030204" pitchFamily="34" charset="0"/>
              </a:rPr>
              <a:t>Agents</a:t>
            </a:r>
            <a:endParaRPr lang="fi-FI" sz="14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fi-FI" sz="14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i-FI" sz="1400" b="1" dirty="0">
                <a:latin typeface="Calibri" panose="020F0502020204030204" pitchFamily="34" charset="0"/>
                <a:ea typeface="Calibri" panose="020F0502020204030204" pitchFamily="34" charset="0"/>
              </a:rPr>
              <a:t>Maustetytöt - Kaikki Tiet Vievät Peltolaan</a:t>
            </a:r>
            <a:br>
              <a:rPr lang="fi-FI" sz="1400" b="1" dirty="0"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fi-FI" sz="14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i-FI" sz="1400" b="1" dirty="0">
                <a:latin typeface="Calibri" panose="020F0502020204030204" pitchFamily="34" charset="0"/>
                <a:ea typeface="Calibri" panose="020F0502020204030204" pitchFamily="34" charset="0"/>
              </a:rPr>
              <a:t>Pyhimys &amp; Saimaa - Olisinpa Täällä</a:t>
            </a:r>
            <a:br>
              <a:rPr lang="fi-FI" sz="1400" b="1" dirty="0"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fi-FI" sz="14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i-FI" sz="1400" b="1" dirty="0" err="1">
                <a:latin typeface="Calibri" panose="020F0502020204030204" pitchFamily="34" charset="0"/>
                <a:ea typeface="Calibri" panose="020F0502020204030204" pitchFamily="34" charset="0"/>
              </a:rPr>
              <a:t>Ghost</a:t>
            </a:r>
            <a:r>
              <a:rPr lang="fi-FI" sz="1400" b="1" dirty="0">
                <a:latin typeface="Calibri" panose="020F0502020204030204" pitchFamily="34" charset="0"/>
                <a:ea typeface="Calibri" panose="020F0502020204030204" pitchFamily="34" charset="0"/>
              </a:rPr>
              <a:t> – </a:t>
            </a:r>
            <a:r>
              <a:rPr lang="fi-FI" sz="1400" b="1" dirty="0" err="1">
                <a:latin typeface="Calibri" panose="020F0502020204030204" pitchFamily="34" charset="0"/>
                <a:ea typeface="Calibri" panose="020F0502020204030204" pitchFamily="34" charset="0"/>
              </a:rPr>
              <a:t>Prequelle</a:t>
            </a:r>
            <a:br>
              <a:rPr lang="fi-FI" sz="1400" b="1" dirty="0"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fi-FI" sz="14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b="1" dirty="0" err="1">
                <a:latin typeface="Calibri" panose="020F0502020204030204" pitchFamily="34" charset="0"/>
                <a:ea typeface="Calibri" panose="020F0502020204030204" pitchFamily="34" charset="0"/>
              </a:rPr>
              <a:t>Insomnium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</a:rPr>
              <a:t> - Heart Like A Grave</a:t>
            </a:r>
          </a:p>
          <a:p>
            <a:pPr marL="342900" indent="-342900">
              <a:buFont typeface="+mj-lt"/>
              <a:buAutoNum type="arabicPeriod"/>
            </a:pPr>
            <a:endParaRPr lang="fi-FI" sz="14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i-FI" sz="1400" b="1" dirty="0">
                <a:latin typeface="Calibri" panose="020F0502020204030204" pitchFamily="34" charset="0"/>
                <a:ea typeface="Calibri" panose="020F0502020204030204" pitchFamily="34" charset="0"/>
              </a:rPr>
              <a:t>Rammstein – Rammstein</a:t>
            </a:r>
          </a:p>
          <a:p>
            <a:pPr marL="342900" indent="-342900">
              <a:buFont typeface="+mj-lt"/>
              <a:buAutoNum type="arabicPeriod"/>
            </a:pPr>
            <a:endParaRPr lang="fi-FI" sz="14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i-FI" sz="1400" b="1" dirty="0" err="1">
                <a:latin typeface="Calibri" panose="020F0502020204030204" pitchFamily="34" charset="0"/>
                <a:ea typeface="Calibri" panose="020F0502020204030204" pitchFamily="34" charset="0"/>
              </a:rPr>
              <a:t>Eevil</a:t>
            </a:r>
            <a:r>
              <a:rPr lang="fi-FI" sz="1400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i-FI" sz="1400" b="1" dirty="0" err="1">
                <a:latin typeface="Calibri" panose="020F0502020204030204" pitchFamily="34" charset="0"/>
                <a:ea typeface="Calibri" panose="020F0502020204030204" pitchFamily="34" charset="0"/>
              </a:rPr>
              <a:t>Stöö</a:t>
            </a:r>
            <a:r>
              <a:rPr lang="fi-FI" sz="1400" b="1" dirty="0">
                <a:latin typeface="Calibri" panose="020F0502020204030204" pitchFamily="34" charset="0"/>
                <a:ea typeface="Calibri" panose="020F0502020204030204" pitchFamily="34" charset="0"/>
              </a:rPr>
              <a:t> X Koksu </a:t>
            </a:r>
            <a:r>
              <a:rPr lang="fi-FI" sz="1400" b="1" dirty="0" err="1">
                <a:latin typeface="Calibri" panose="020F0502020204030204" pitchFamily="34" charset="0"/>
                <a:ea typeface="Calibri" panose="020F0502020204030204" pitchFamily="34" charset="0"/>
              </a:rPr>
              <a:t>Koo</a:t>
            </a:r>
            <a:r>
              <a:rPr lang="fi-FI" sz="1400" b="1" dirty="0">
                <a:latin typeface="Calibri" panose="020F0502020204030204" pitchFamily="34" charset="0"/>
                <a:ea typeface="Calibri" panose="020F0502020204030204" pitchFamily="34" charset="0"/>
              </a:rPr>
              <a:t> - Saattaa Olla Ninja</a:t>
            </a:r>
          </a:p>
          <a:p>
            <a:pPr marL="342900" indent="-342900">
              <a:buFont typeface="+mj-lt"/>
              <a:buAutoNum type="arabicPeriod"/>
            </a:pPr>
            <a:endParaRPr lang="fi-FI" sz="14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i-FI" sz="1400" b="1" dirty="0">
                <a:latin typeface="Calibri" panose="020F0502020204030204" pitchFamily="34" charset="0"/>
                <a:ea typeface="Calibri" panose="020F0502020204030204" pitchFamily="34" charset="0"/>
              </a:rPr>
              <a:t>Dj </a:t>
            </a:r>
            <a:r>
              <a:rPr lang="fi-FI" sz="1400" b="1" dirty="0" err="1">
                <a:latin typeface="Calibri" panose="020F0502020204030204" pitchFamily="34" charset="0"/>
                <a:ea typeface="Calibri" panose="020F0502020204030204" pitchFamily="34" charset="0"/>
              </a:rPr>
              <a:t>Kridlokk</a:t>
            </a:r>
            <a:r>
              <a:rPr lang="fi-FI" sz="1400" b="1" dirty="0">
                <a:latin typeface="Calibri" panose="020F0502020204030204" pitchFamily="34" charset="0"/>
                <a:ea typeface="Calibri" panose="020F0502020204030204" pitchFamily="34" charset="0"/>
              </a:rPr>
              <a:t> – </a:t>
            </a:r>
            <a:r>
              <a:rPr lang="fi-FI" sz="1400" b="1" dirty="0" err="1">
                <a:latin typeface="Calibri" panose="020F0502020204030204" pitchFamily="34" charset="0"/>
                <a:ea typeface="Calibri" panose="020F0502020204030204" pitchFamily="34" charset="0"/>
              </a:rPr>
              <a:t>Silius</a:t>
            </a:r>
            <a:br>
              <a:rPr lang="fi-FI" sz="1400" b="1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fi-FI" sz="1400" b="1" dirty="0">
                <a:latin typeface="Calibri" panose="020F0502020204030204" pitchFamily="34" charset="0"/>
                <a:ea typeface="Calibri" panose="020F0502020204030204" pitchFamily="34" charset="0"/>
              </a:rPr>
              <a:t>	</a:t>
            </a:r>
          </a:p>
          <a:p>
            <a:pPr marL="342900" indent="-342900">
              <a:buFont typeface="+mj-lt"/>
              <a:buAutoNum type="arabicPeriod"/>
            </a:pPr>
            <a:r>
              <a:rPr lang="fi-FI" sz="1400" b="1" dirty="0">
                <a:latin typeface="Calibri" panose="020F0502020204030204" pitchFamily="34" charset="0"/>
                <a:ea typeface="Calibri" panose="020F0502020204030204" pitchFamily="34" charset="0"/>
              </a:rPr>
              <a:t>Ismo Alanko - Halusin Olla Niin Kuin Beethoven</a:t>
            </a:r>
            <a:br>
              <a:rPr lang="fi-FI" sz="1400" b="1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fi-FI" sz="1400" b="1" dirty="0">
                <a:latin typeface="Calibri" panose="020F0502020204030204" pitchFamily="34" charset="0"/>
                <a:ea typeface="Calibri" panose="020F0502020204030204" pitchFamily="34" charset="0"/>
              </a:rPr>
              <a:t>	</a:t>
            </a:r>
          </a:p>
          <a:p>
            <a:pPr marL="342900" indent="-342900">
              <a:buFont typeface="+mj-lt"/>
              <a:buAutoNum type="arabicPeriod"/>
            </a:pPr>
            <a:r>
              <a:rPr lang="fi-FI" sz="1400" b="1" dirty="0" err="1">
                <a:latin typeface="Calibri" panose="020F0502020204030204" pitchFamily="34" charset="0"/>
                <a:ea typeface="Calibri" panose="020F0502020204030204" pitchFamily="34" charset="0"/>
              </a:rPr>
              <a:t>Gettomasa</a:t>
            </a:r>
            <a:r>
              <a:rPr lang="fi-FI" sz="1400" b="1" dirty="0">
                <a:latin typeface="Calibri" panose="020F0502020204030204" pitchFamily="34" charset="0"/>
                <a:ea typeface="Calibri" panose="020F0502020204030204" pitchFamily="34" charset="0"/>
              </a:rPr>
              <a:t> - Diplomaatti</a:t>
            </a:r>
            <a:br>
              <a:rPr lang="fi-FI" sz="1400" b="1" dirty="0"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fi-FI" dirty="0"/>
          </a:p>
        </p:txBody>
      </p:sp>
      <p:pic>
        <p:nvPicPr>
          <p:cNvPr id="3" name="Kuva 2" descr="Kuva, joka sisältää kohteen nainen, nuori, jääkaappi, soittaminen&#10;&#10;Kuvaus luotu automaattisesti">
            <a:extLst>
              <a:ext uri="{FF2B5EF4-FFF2-40B4-BE49-F238E27FC236}">
                <a16:creationId xmlns:a16="http://schemas.microsoft.com/office/drawing/2014/main" id="{1E8CA9D9-2EF3-4D2F-9A1B-99D07B6A73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5813" y="1329672"/>
            <a:ext cx="1470393" cy="1576510"/>
          </a:xfrm>
          <a:prstGeom prst="rect">
            <a:avLst/>
          </a:prstGeom>
        </p:spPr>
      </p:pic>
      <p:pic>
        <p:nvPicPr>
          <p:cNvPr id="6" name="Kuva 5" descr="Kuva, joka sisältää kohteen henkilö, sisä, istuminen, punainen&#10;&#10;Kuvaus luotu automaattisesti">
            <a:extLst>
              <a:ext uri="{FF2B5EF4-FFF2-40B4-BE49-F238E27FC236}">
                <a16:creationId xmlns:a16="http://schemas.microsoft.com/office/drawing/2014/main" id="{6A2C89F3-1D05-4A70-B1B5-92CAA91BCC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9914" y="3050273"/>
            <a:ext cx="1465649" cy="1465649"/>
          </a:xfrm>
          <a:prstGeom prst="rect">
            <a:avLst/>
          </a:prstGeom>
        </p:spPr>
      </p:pic>
      <p:pic>
        <p:nvPicPr>
          <p:cNvPr id="10" name="Kuva 9" descr="Kuva, joka sisältää kohteen katsominen, pitäminen, vesi, mies&#10;&#10;Kuvaus luotu automaattisesti">
            <a:extLst>
              <a:ext uri="{FF2B5EF4-FFF2-40B4-BE49-F238E27FC236}">
                <a16:creationId xmlns:a16="http://schemas.microsoft.com/office/drawing/2014/main" id="{F6D75146-F61C-4A73-83B3-84F67820A4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9187" y="4832223"/>
            <a:ext cx="1547057" cy="1547057"/>
          </a:xfrm>
          <a:prstGeom prst="rect">
            <a:avLst/>
          </a:prstGeom>
        </p:spPr>
      </p:pic>
      <p:pic>
        <p:nvPicPr>
          <p:cNvPr id="16" name="Kuva 15" descr="Kuva, joka sisältää kohteen mies&#10;&#10;Kuvaus luotu automaattisesti">
            <a:extLst>
              <a:ext uri="{FF2B5EF4-FFF2-40B4-BE49-F238E27FC236}">
                <a16:creationId xmlns:a16="http://schemas.microsoft.com/office/drawing/2014/main" id="{3DCDD3E6-DD9B-4F28-9CB7-2D240C07D6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5172" y="3079746"/>
            <a:ext cx="1547057" cy="1547057"/>
          </a:xfrm>
          <a:prstGeom prst="rect">
            <a:avLst/>
          </a:prstGeom>
        </p:spPr>
      </p:pic>
      <p:pic>
        <p:nvPicPr>
          <p:cNvPr id="18" name="Kuva 17" descr="Kuva, joka sisältää kohteen objekti, peli&#10;&#10;Kuvaus luotu automaattisesti">
            <a:extLst>
              <a:ext uri="{FF2B5EF4-FFF2-40B4-BE49-F238E27FC236}">
                <a16:creationId xmlns:a16="http://schemas.microsoft.com/office/drawing/2014/main" id="{68614575-A3AD-4BEA-AF94-FADD86A92A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41524" y="3009570"/>
            <a:ext cx="1547057" cy="1547057"/>
          </a:xfrm>
          <a:prstGeom prst="rect">
            <a:avLst/>
          </a:prstGeom>
        </p:spPr>
      </p:pic>
      <p:pic>
        <p:nvPicPr>
          <p:cNvPr id="5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F30AFB08-0EA1-433B-BB96-2CB2152D52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91725" y="1327271"/>
            <a:ext cx="1563646" cy="1563646"/>
          </a:xfrm>
          <a:prstGeom prst="rect">
            <a:avLst/>
          </a:prstGeom>
        </p:spPr>
      </p:pic>
      <p:pic>
        <p:nvPicPr>
          <p:cNvPr id="11" name="Kuva 10" descr="Kuva, joka sisältää kohteen istuminen, etu, kuuma, vuori&#10;&#10;Kuvaus luotu automaattisesti">
            <a:extLst>
              <a:ext uri="{FF2B5EF4-FFF2-40B4-BE49-F238E27FC236}">
                <a16:creationId xmlns:a16="http://schemas.microsoft.com/office/drawing/2014/main" id="{B85685FD-1E8B-4B57-A078-C74ACDF144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03591" y="1327271"/>
            <a:ext cx="1547057" cy="1547057"/>
          </a:xfrm>
          <a:prstGeom prst="rect">
            <a:avLst/>
          </a:prstGeom>
        </p:spPr>
      </p:pic>
      <p:pic>
        <p:nvPicPr>
          <p:cNvPr id="19" name="Kuva 18" descr="Kuva, joka sisältää kohteen ulko, valokuva, musta, valkoinen&#10;&#10;Kuvaus luotu automaattisesti">
            <a:extLst>
              <a:ext uri="{FF2B5EF4-FFF2-40B4-BE49-F238E27FC236}">
                <a16:creationId xmlns:a16="http://schemas.microsoft.com/office/drawing/2014/main" id="{828FF411-1D50-41F6-8034-02495F92F4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69187" y="3023799"/>
            <a:ext cx="1542451" cy="1542451"/>
          </a:xfrm>
          <a:prstGeom prst="rect">
            <a:avLst/>
          </a:prstGeom>
        </p:spPr>
      </p:pic>
      <p:pic>
        <p:nvPicPr>
          <p:cNvPr id="23" name="Kuva 22" descr="Kuva, joka sisältää kohteen auto, pieni, rekka, lelu&#10;&#10;Kuvaus luotu automaattisesti">
            <a:extLst>
              <a:ext uri="{FF2B5EF4-FFF2-40B4-BE49-F238E27FC236}">
                <a16:creationId xmlns:a16="http://schemas.microsoft.com/office/drawing/2014/main" id="{77BE2A45-324D-4231-99B2-AAEDA73A2D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08314" y="4832223"/>
            <a:ext cx="1547057" cy="154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45197"/>
      </p:ext>
    </p:extLst>
  </p:cSld>
  <p:clrMapOvr>
    <a:masterClrMapping/>
  </p:clrMapOvr>
</p:sld>
</file>

<file path=ppt/theme/theme1.xml><?xml version="1.0" encoding="utf-8"?>
<a:theme xmlns:a="http://schemas.openxmlformats.org/drawingml/2006/main" name="IFPI">
  <a:themeElements>
    <a:clrScheme name="Custom 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E7493"/>
      </a:accent1>
      <a:accent2>
        <a:srgbClr val="E7574B"/>
      </a:accent2>
      <a:accent3>
        <a:srgbClr val="A5A5A5"/>
      </a:accent3>
      <a:accent4>
        <a:srgbClr val="4063AB"/>
      </a:accent4>
      <a:accent5>
        <a:srgbClr val="FFCD39"/>
      </a:accent5>
      <a:accent6>
        <a:srgbClr val="8DCDE3"/>
      </a:accent6>
      <a:hlink>
        <a:srgbClr val="8DCEE4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al">
  <a:themeElements>
    <a:clrScheme name="Custom 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E7493"/>
      </a:accent1>
      <a:accent2>
        <a:srgbClr val="E7574B"/>
      </a:accent2>
      <a:accent3>
        <a:srgbClr val="A5A5A5"/>
      </a:accent3>
      <a:accent4>
        <a:srgbClr val="4063AB"/>
      </a:accent4>
      <a:accent5>
        <a:srgbClr val="FFCD39"/>
      </a:accent5>
      <a:accent6>
        <a:srgbClr val="8DCDE3"/>
      </a:accent6>
      <a:hlink>
        <a:srgbClr val="8DCEE4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ral">
  <a:themeElements>
    <a:clrScheme name="Custom 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E7493"/>
      </a:accent1>
      <a:accent2>
        <a:srgbClr val="E7574B"/>
      </a:accent2>
      <a:accent3>
        <a:srgbClr val="A5A5A5"/>
      </a:accent3>
      <a:accent4>
        <a:srgbClr val="4063AB"/>
      </a:accent4>
      <a:accent5>
        <a:srgbClr val="FFCD39"/>
      </a:accent5>
      <a:accent6>
        <a:srgbClr val="8DCDE3"/>
      </a:accent6>
      <a:hlink>
        <a:srgbClr val="8DCEE4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urple">
  <a:themeElements>
    <a:clrScheme name="Custom 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E7493"/>
      </a:accent1>
      <a:accent2>
        <a:srgbClr val="E7574B"/>
      </a:accent2>
      <a:accent3>
        <a:srgbClr val="A5A5A5"/>
      </a:accent3>
      <a:accent4>
        <a:srgbClr val="4063AB"/>
      </a:accent4>
      <a:accent5>
        <a:srgbClr val="FFCD39"/>
      </a:accent5>
      <a:accent6>
        <a:srgbClr val="8DCDE3"/>
      </a:accent6>
      <a:hlink>
        <a:srgbClr val="8DCEE4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EAD2557A0699594C87028093862C516A" ma:contentTypeVersion="8" ma:contentTypeDescription="Luo uusi asiakirja." ma:contentTypeScope="" ma:versionID="e990e5616ad2b4f27cfd0e041ada9f3d">
  <xsd:schema xmlns:xsd="http://www.w3.org/2001/XMLSchema" xmlns:xs="http://www.w3.org/2001/XMLSchema" xmlns:p="http://schemas.microsoft.com/office/2006/metadata/properties" xmlns:ns2="b7691399-f6a1-425b-a10e-63d263031c2d" targetNamespace="http://schemas.microsoft.com/office/2006/metadata/properties" ma:root="true" ma:fieldsID="b3c118d237fe35a377b057f882e448ba" ns2:_="">
    <xsd:import namespace="b7691399-f6a1-425b-a10e-63d263031c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691399-f6a1-425b-a10e-63d263031c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944F542-10D1-4983-9E5A-0AFCDB9EA90E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DF6BE20-9019-4FB3-A1C7-943BD986ED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691399-f6a1-425b-a10e-63d263031c2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DEC3F4D-2782-4C75-86E1-4024E7D80A9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15835</TotalTime>
  <Words>70</Words>
  <Application>Microsoft Office PowerPoint</Application>
  <PresentationFormat>Laajakuva</PresentationFormat>
  <Paragraphs>17</Paragraphs>
  <Slides>1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4</vt:i4>
      </vt:variant>
      <vt:variant>
        <vt:lpstr>Dian otsikot</vt:lpstr>
      </vt:variant>
      <vt:variant>
        <vt:i4>1</vt:i4>
      </vt:variant>
    </vt:vector>
  </HeadingPairs>
  <TitlesOfParts>
    <vt:vector size="10" baseType="lpstr">
      <vt:lpstr>Arial</vt:lpstr>
      <vt:lpstr>Arial Black</vt:lpstr>
      <vt:lpstr>Calibri</vt:lpstr>
      <vt:lpstr>Calibri light</vt:lpstr>
      <vt:lpstr>Calibri light</vt:lpstr>
      <vt:lpstr>IFPI</vt:lpstr>
      <vt:lpstr>Teal</vt:lpstr>
      <vt:lpstr>Coral</vt:lpstr>
      <vt:lpstr>Purple</vt:lpstr>
      <vt:lpstr>Vuoden 2019 myydyimmät vinyylialbumit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 Mulvee</dc:creator>
  <cp:lastModifiedBy>Päivi Ryökäs</cp:lastModifiedBy>
  <cp:revision>1299</cp:revision>
  <cp:lastPrinted>2020-03-18T10:57:53Z</cp:lastPrinted>
  <dcterms:created xsi:type="dcterms:W3CDTF">2017-01-19T15:33:58Z</dcterms:created>
  <dcterms:modified xsi:type="dcterms:W3CDTF">2020-03-24T13:06:58Z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0x010100EAD2557A0699594C87028093862C516A</vt:lpwstr>
  </property>
</Properties>
</file>